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31"/>
  </p:notesMasterIdLst>
  <p:handoutMasterIdLst>
    <p:handoutMasterId r:id="rId32"/>
  </p:handoutMasterIdLst>
  <p:sldIdLst>
    <p:sldId id="270" r:id="rId2"/>
    <p:sldId id="257" r:id="rId3"/>
    <p:sldId id="267" r:id="rId4"/>
    <p:sldId id="312" r:id="rId5"/>
    <p:sldId id="265" r:id="rId6"/>
    <p:sldId id="295" r:id="rId7"/>
    <p:sldId id="296" r:id="rId8"/>
    <p:sldId id="273" r:id="rId9"/>
    <p:sldId id="313" r:id="rId10"/>
    <p:sldId id="266" r:id="rId11"/>
    <p:sldId id="297" r:id="rId12"/>
    <p:sldId id="268" r:id="rId13"/>
    <p:sldId id="300" r:id="rId14"/>
    <p:sldId id="299" r:id="rId15"/>
    <p:sldId id="298" r:id="rId16"/>
    <p:sldId id="321" r:id="rId17"/>
    <p:sldId id="305" r:id="rId18"/>
    <p:sldId id="308" r:id="rId19"/>
    <p:sldId id="306" r:id="rId20"/>
    <p:sldId id="309" r:id="rId21"/>
    <p:sldId id="314" r:id="rId22"/>
    <p:sldId id="304" r:id="rId23"/>
    <p:sldId id="315" r:id="rId24"/>
    <p:sldId id="310" r:id="rId25"/>
    <p:sldId id="311" r:id="rId26"/>
    <p:sldId id="316" r:id="rId27"/>
    <p:sldId id="319" r:id="rId28"/>
    <p:sldId id="320" r:id="rId29"/>
    <p:sldId id="2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00729-5DCF-4F26-A6AD-B0C6F68F138B}" v="563" dt="2022-08-16T07:32:53.331"/>
    <p1510:client id="{ACF5431C-E50E-DA6D-A2F3-BEF61AAC65DF}" v="237" dt="2022-08-17T04:29:17.9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79238" autoAdjust="0"/>
  </p:normalViewPr>
  <p:slideViewPr>
    <p:cSldViewPr snapToGrid="0">
      <p:cViewPr varScale="1">
        <p:scale>
          <a:sx n="69" d="100"/>
          <a:sy n="69" d="100"/>
        </p:scale>
        <p:origin x="106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ung Van Sy 20172796" userId="008d0b1d-6ec6-4531-876c-f2cb6279ea52" providerId="ADAL" clId="{05D00729-5DCF-4F26-A6AD-B0C6F68F138B}"/>
    <pc:docChg chg="undo redo custSel addSld delSld modSld sldOrd">
      <pc:chgData name="Phung Van Sy 20172796" userId="008d0b1d-6ec6-4531-876c-f2cb6279ea52" providerId="ADAL" clId="{05D00729-5DCF-4F26-A6AD-B0C6F68F138B}" dt="2022-08-16T10:26:50.557" v="5772" actId="20577"/>
      <pc:docMkLst>
        <pc:docMk/>
      </pc:docMkLst>
      <pc:sldChg chg="modSp mod modNotesTx">
        <pc:chgData name="Phung Van Sy 20172796" userId="008d0b1d-6ec6-4531-876c-f2cb6279ea52" providerId="ADAL" clId="{05D00729-5DCF-4F26-A6AD-B0C6F68F138B}" dt="2022-08-16T10:07:40.187" v="4521" actId="20577"/>
        <pc:sldMkLst>
          <pc:docMk/>
          <pc:sldMk cId="743172911" sldId="257"/>
        </pc:sldMkLst>
        <pc:spChg chg="mod">
          <ac:chgData name="Phung Van Sy 20172796" userId="008d0b1d-6ec6-4531-876c-f2cb6279ea52" providerId="ADAL" clId="{05D00729-5DCF-4F26-A6AD-B0C6F68F138B}" dt="2022-08-16T07:28:49.772" v="3981" actId="20577"/>
          <ac:spMkLst>
            <pc:docMk/>
            <pc:sldMk cId="743172911" sldId="257"/>
            <ac:spMk id="2" creationId="{DBF0937D-ACD8-877F-26F0-B9A902B9A569}"/>
          </ac:spMkLst>
        </pc:spChg>
      </pc:sldChg>
      <pc:sldChg chg="delSp modSp mod modNotesTx">
        <pc:chgData name="Phung Van Sy 20172796" userId="008d0b1d-6ec6-4531-876c-f2cb6279ea52" providerId="ADAL" clId="{05D00729-5DCF-4F26-A6AD-B0C6F68F138B}" dt="2022-08-16T10:26:50.557" v="5772" actId="20577"/>
        <pc:sldMkLst>
          <pc:docMk/>
          <pc:sldMk cId="292364014" sldId="265"/>
        </pc:sldMkLst>
        <pc:spChg chg="mod">
          <ac:chgData name="Phung Van Sy 20172796" userId="008d0b1d-6ec6-4531-876c-f2cb6279ea52" providerId="ADAL" clId="{05D00729-5DCF-4F26-A6AD-B0C6F68F138B}" dt="2022-08-16T10:18:30.953" v="5235" actId="20577"/>
          <ac:spMkLst>
            <pc:docMk/>
            <pc:sldMk cId="292364014" sldId="265"/>
            <ac:spMk id="5" creationId="{00000000-0000-0000-0000-000000000000}"/>
          </ac:spMkLst>
        </pc:spChg>
        <pc:graphicFrameChg chg="del mod">
          <ac:chgData name="Phung Van Sy 20172796" userId="008d0b1d-6ec6-4531-876c-f2cb6279ea52" providerId="ADAL" clId="{05D00729-5DCF-4F26-A6AD-B0C6F68F138B}" dt="2022-08-16T03:31:36.872" v="4" actId="21"/>
          <ac:graphicFrameMkLst>
            <pc:docMk/>
            <pc:sldMk cId="292364014" sldId="265"/>
            <ac:graphicFrameMk id="11" creationId="{F4CFF265-E5BE-102A-A772-AB12CB816929}"/>
          </ac:graphicFrameMkLst>
        </pc:graphicFrameChg>
        <pc:picChg chg="mod">
          <ac:chgData name="Phung Van Sy 20172796" userId="008d0b1d-6ec6-4531-876c-f2cb6279ea52" providerId="ADAL" clId="{05D00729-5DCF-4F26-A6AD-B0C6F68F138B}" dt="2022-08-16T07:31:45.371" v="3982" actId="1076"/>
          <ac:picMkLst>
            <pc:docMk/>
            <pc:sldMk cId="292364014" sldId="265"/>
            <ac:picMk id="15" creationId="{26C4050A-FBEB-36C2-A887-E76ADA1FA1A7}"/>
          </ac:picMkLst>
        </pc:picChg>
      </pc:sldChg>
      <pc:sldChg chg="modSp mod modNotesTx">
        <pc:chgData name="Phung Van Sy 20172796" userId="008d0b1d-6ec6-4531-876c-f2cb6279ea52" providerId="ADAL" clId="{05D00729-5DCF-4F26-A6AD-B0C6F68F138B}" dt="2022-08-16T10:09:38.197" v="4658" actId="20577"/>
        <pc:sldMkLst>
          <pc:docMk/>
          <pc:sldMk cId="3194012731" sldId="267"/>
        </pc:sldMkLst>
        <pc:spChg chg="mod">
          <ac:chgData name="Phung Van Sy 20172796" userId="008d0b1d-6ec6-4531-876c-f2cb6279ea52" providerId="ADAL" clId="{05D00729-5DCF-4F26-A6AD-B0C6F68F138B}" dt="2022-08-16T03:39:00.542" v="553" actId="20577"/>
          <ac:spMkLst>
            <pc:docMk/>
            <pc:sldMk cId="3194012731" sldId="267"/>
            <ac:spMk id="5" creationId="{427B56F3-BF25-BBBD-A8B7-F6E3B0E1FFA9}"/>
          </ac:spMkLst>
        </pc:spChg>
      </pc:sldChg>
      <pc:sldChg chg="modSp mod">
        <pc:chgData name="Phung Van Sy 20172796" userId="008d0b1d-6ec6-4531-876c-f2cb6279ea52" providerId="ADAL" clId="{05D00729-5DCF-4F26-A6AD-B0C6F68F138B}" dt="2022-08-16T07:40:25.646" v="4008" actId="20577"/>
        <pc:sldMkLst>
          <pc:docMk/>
          <pc:sldMk cId="870228455" sldId="268"/>
        </pc:sldMkLst>
        <pc:spChg chg="mod">
          <ac:chgData name="Phung Van Sy 20172796" userId="008d0b1d-6ec6-4531-876c-f2cb6279ea52" providerId="ADAL" clId="{05D00729-5DCF-4F26-A6AD-B0C6F68F138B}" dt="2022-08-16T07:40:25.646" v="4008" actId="20577"/>
          <ac:spMkLst>
            <pc:docMk/>
            <pc:sldMk cId="870228455" sldId="268"/>
            <ac:spMk id="9" creationId="{6AF84A48-1498-8E03-20D3-5D15D9568189}"/>
          </ac:spMkLst>
        </pc:spChg>
      </pc:sldChg>
      <pc:sldChg chg="modNotesTx">
        <pc:chgData name="Phung Van Sy 20172796" userId="008d0b1d-6ec6-4531-876c-f2cb6279ea52" providerId="ADAL" clId="{05D00729-5DCF-4F26-A6AD-B0C6F68F138B}" dt="2022-08-16T10:02:40.139" v="4280" actId="20577"/>
        <pc:sldMkLst>
          <pc:docMk/>
          <pc:sldMk cId="2830535683" sldId="269"/>
        </pc:sldMkLst>
      </pc:sldChg>
      <pc:sldChg chg="addSp modSp mod modNotesTx">
        <pc:chgData name="Phung Van Sy 20172796" userId="008d0b1d-6ec6-4531-876c-f2cb6279ea52" providerId="ADAL" clId="{05D00729-5DCF-4F26-A6AD-B0C6F68F138B}" dt="2022-08-16T10:14:31.663" v="5098" actId="20577"/>
        <pc:sldMkLst>
          <pc:docMk/>
          <pc:sldMk cId="1398573550" sldId="295"/>
        </pc:sldMkLst>
        <pc:spChg chg="mod">
          <ac:chgData name="Phung Van Sy 20172796" userId="008d0b1d-6ec6-4531-876c-f2cb6279ea52" providerId="ADAL" clId="{05D00729-5DCF-4F26-A6AD-B0C6F68F138B}" dt="2022-08-16T07:33:06.683" v="3997" actId="1076"/>
          <ac:spMkLst>
            <pc:docMk/>
            <pc:sldMk cId="1398573550" sldId="295"/>
            <ac:spMk id="5" creationId="{ABA3DB59-29BA-EC06-F420-3A071A5DA3B8}"/>
          </ac:spMkLst>
        </pc:spChg>
        <pc:spChg chg="add mod">
          <ac:chgData name="Phung Van Sy 20172796" userId="008d0b1d-6ec6-4531-876c-f2cb6279ea52" providerId="ADAL" clId="{05D00729-5DCF-4F26-A6AD-B0C6F68F138B}" dt="2022-08-16T03:32:50.598" v="111" actId="1076"/>
          <ac:spMkLst>
            <pc:docMk/>
            <pc:sldMk cId="1398573550" sldId="295"/>
            <ac:spMk id="6" creationId="{5D2730F0-0B87-3506-DF32-30211BBD66DD}"/>
          </ac:spMkLst>
        </pc:spChg>
        <pc:graphicFrameChg chg="add mod">
          <ac:chgData name="Phung Van Sy 20172796" userId="008d0b1d-6ec6-4531-876c-f2cb6279ea52" providerId="ADAL" clId="{05D00729-5DCF-4F26-A6AD-B0C6F68F138B}" dt="2022-08-16T07:32:53.331" v="3996"/>
          <ac:graphicFrameMkLst>
            <pc:docMk/>
            <pc:sldMk cId="1398573550" sldId="295"/>
            <ac:graphicFrameMk id="4" creationId="{B970D653-6431-1ACB-CC60-F9E8D3B10EB9}"/>
          </ac:graphicFrameMkLst>
        </pc:graphicFrameChg>
        <pc:picChg chg="mod">
          <ac:chgData name="Phung Van Sy 20172796" userId="008d0b1d-6ec6-4531-876c-f2cb6279ea52" providerId="ADAL" clId="{05D00729-5DCF-4F26-A6AD-B0C6F68F138B}" dt="2022-08-16T03:31:26.512" v="1" actId="1076"/>
          <ac:picMkLst>
            <pc:docMk/>
            <pc:sldMk cId="1398573550" sldId="295"/>
            <ac:picMk id="13" creationId="{974547C1-D9DF-50A5-C92E-AA799F4B8481}"/>
          </ac:picMkLst>
        </pc:picChg>
      </pc:sldChg>
      <pc:sldChg chg="modSp mod">
        <pc:chgData name="Phung Van Sy 20172796" userId="008d0b1d-6ec6-4531-876c-f2cb6279ea52" providerId="ADAL" clId="{05D00729-5DCF-4F26-A6AD-B0C6F68F138B}" dt="2022-08-16T07:33:18.463" v="3998" actId="1076"/>
        <pc:sldMkLst>
          <pc:docMk/>
          <pc:sldMk cId="3058540740" sldId="296"/>
        </pc:sldMkLst>
        <pc:spChg chg="mod">
          <ac:chgData name="Phung Van Sy 20172796" userId="008d0b1d-6ec6-4531-876c-f2cb6279ea52" providerId="ADAL" clId="{05D00729-5DCF-4F26-A6AD-B0C6F68F138B}" dt="2022-08-16T07:33:18.463" v="3998" actId="1076"/>
          <ac:spMkLst>
            <pc:docMk/>
            <pc:sldMk cId="3058540740" sldId="296"/>
            <ac:spMk id="8" creationId="{122CFE34-9EC2-4A61-E474-45F030751B5B}"/>
          </ac:spMkLst>
        </pc:spChg>
      </pc:sldChg>
      <pc:sldChg chg="modSp mod">
        <pc:chgData name="Phung Van Sy 20172796" userId="008d0b1d-6ec6-4531-876c-f2cb6279ea52" providerId="ADAL" clId="{05D00729-5DCF-4F26-A6AD-B0C6F68F138B}" dt="2022-08-16T07:39:47.808" v="3999" actId="20577"/>
        <pc:sldMkLst>
          <pc:docMk/>
          <pc:sldMk cId="944738300" sldId="297"/>
        </pc:sldMkLst>
        <pc:spChg chg="mod">
          <ac:chgData name="Phung Van Sy 20172796" userId="008d0b1d-6ec6-4531-876c-f2cb6279ea52" providerId="ADAL" clId="{05D00729-5DCF-4F26-A6AD-B0C6F68F138B}" dt="2022-08-16T07:39:47.808" v="3999" actId="20577"/>
          <ac:spMkLst>
            <pc:docMk/>
            <pc:sldMk cId="944738300" sldId="297"/>
            <ac:spMk id="27" creationId="{DFE4B0AC-7574-F1D3-AE10-2B74DDD09ADB}"/>
          </ac:spMkLst>
        </pc:spChg>
      </pc:sldChg>
      <pc:sldChg chg="modNotesTx">
        <pc:chgData name="Phung Van Sy 20172796" userId="008d0b1d-6ec6-4531-876c-f2cb6279ea52" providerId="ADAL" clId="{05D00729-5DCF-4F26-A6AD-B0C6F68F138B}" dt="2022-08-16T03:35:35.244" v="169" actId="20577"/>
        <pc:sldMkLst>
          <pc:docMk/>
          <pc:sldMk cId="123206985" sldId="298"/>
        </pc:sldMkLst>
      </pc:sldChg>
      <pc:sldChg chg="modSp mod">
        <pc:chgData name="Phung Van Sy 20172796" userId="008d0b1d-6ec6-4531-876c-f2cb6279ea52" providerId="ADAL" clId="{05D00729-5DCF-4F26-A6AD-B0C6F68F138B}" dt="2022-08-16T07:27:12.867" v="3980" actId="1076"/>
        <pc:sldMkLst>
          <pc:docMk/>
          <pc:sldMk cId="480440651" sldId="299"/>
        </pc:sldMkLst>
        <pc:spChg chg="mod">
          <ac:chgData name="Phung Van Sy 20172796" userId="008d0b1d-6ec6-4531-876c-f2cb6279ea52" providerId="ADAL" clId="{05D00729-5DCF-4F26-A6AD-B0C6F68F138B}" dt="2022-08-16T07:27:12.867" v="3980" actId="1076"/>
          <ac:spMkLst>
            <pc:docMk/>
            <pc:sldMk cId="480440651" sldId="299"/>
            <ac:spMk id="8" creationId="{00000000-0000-0000-0000-000000000000}"/>
          </ac:spMkLst>
        </pc:spChg>
      </pc:sldChg>
      <pc:sldChg chg="modSp mod">
        <pc:chgData name="Phung Van Sy 20172796" userId="008d0b1d-6ec6-4531-876c-f2cb6279ea52" providerId="ADAL" clId="{05D00729-5DCF-4F26-A6AD-B0C6F68F138B}" dt="2022-08-16T07:40:55.792" v="4058" actId="20577"/>
        <pc:sldMkLst>
          <pc:docMk/>
          <pc:sldMk cId="1004472262" sldId="300"/>
        </pc:sldMkLst>
        <pc:spChg chg="mod">
          <ac:chgData name="Phung Van Sy 20172796" userId="008d0b1d-6ec6-4531-876c-f2cb6279ea52" providerId="ADAL" clId="{05D00729-5DCF-4F26-A6AD-B0C6F68F138B}" dt="2022-08-16T07:40:55.792" v="4058" actId="20577"/>
          <ac:spMkLst>
            <pc:docMk/>
            <pc:sldMk cId="1004472262" sldId="300"/>
            <ac:spMk id="4" creationId="{7D3B4F39-2F7D-8695-1C6B-2892A7408888}"/>
          </ac:spMkLst>
        </pc:spChg>
      </pc:sldChg>
      <pc:sldChg chg="modSp mod">
        <pc:chgData name="Phung Van Sy 20172796" userId="008d0b1d-6ec6-4531-876c-f2cb6279ea52" providerId="ADAL" clId="{05D00729-5DCF-4F26-A6AD-B0C6F68F138B}" dt="2022-08-16T04:03:29.047" v="1911" actId="14100"/>
        <pc:sldMkLst>
          <pc:docMk/>
          <pc:sldMk cId="714421142" sldId="304"/>
        </pc:sldMkLst>
        <pc:spChg chg="mod">
          <ac:chgData name="Phung Van Sy 20172796" userId="008d0b1d-6ec6-4531-876c-f2cb6279ea52" providerId="ADAL" clId="{05D00729-5DCF-4F26-A6AD-B0C6F68F138B}" dt="2022-08-16T04:03:26.304" v="1910" actId="14100"/>
          <ac:spMkLst>
            <pc:docMk/>
            <pc:sldMk cId="714421142" sldId="304"/>
            <ac:spMk id="5" creationId="{00000000-0000-0000-0000-000000000000}"/>
          </ac:spMkLst>
        </pc:spChg>
        <pc:spChg chg="mod">
          <ac:chgData name="Phung Van Sy 20172796" userId="008d0b1d-6ec6-4531-876c-f2cb6279ea52" providerId="ADAL" clId="{05D00729-5DCF-4F26-A6AD-B0C6F68F138B}" dt="2022-08-16T04:03:29.047" v="1911" actId="14100"/>
          <ac:spMkLst>
            <pc:docMk/>
            <pc:sldMk cId="714421142" sldId="304"/>
            <ac:spMk id="8" creationId="{00000000-0000-0000-0000-000000000000}"/>
          </ac:spMkLst>
        </pc:spChg>
      </pc:sldChg>
      <pc:sldChg chg="addSp delSp modSp mod modNotesTx">
        <pc:chgData name="Phung Van Sy 20172796" userId="008d0b1d-6ec6-4531-876c-f2cb6279ea52" providerId="ADAL" clId="{05D00729-5DCF-4F26-A6AD-B0C6F68F138B}" dt="2022-08-16T07:26:54.676" v="3979" actId="1076"/>
        <pc:sldMkLst>
          <pc:docMk/>
          <pc:sldMk cId="3454437981" sldId="305"/>
        </pc:sldMkLst>
        <pc:spChg chg="add del mod">
          <ac:chgData name="Phung Van Sy 20172796" userId="008d0b1d-6ec6-4531-876c-f2cb6279ea52" providerId="ADAL" clId="{05D00729-5DCF-4F26-A6AD-B0C6F68F138B}" dt="2022-08-16T03:36:46.320" v="272" actId="478"/>
          <ac:spMkLst>
            <pc:docMk/>
            <pc:sldMk cId="3454437981" sldId="305"/>
            <ac:spMk id="4" creationId="{0F87DB09-8882-5893-D921-A4FDEB266967}"/>
          </ac:spMkLst>
        </pc:spChg>
        <pc:spChg chg="add del mod">
          <ac:chgData name="Phung Van Sy 20172796" userId="008d0b1d-6ec6-4531-876c-f2cb6279ea52" providerId="ADAL" clId="{05D00729-5DCF-4F26-A6AD-B0C6F68F138B}" dt="2022-08-16T03:44:05.190" v="1011" actId="478"/>
          <ac:spMkLst>
            <pc:docMk/>
            <pc:sldMk cId="3454437981" sldId="305"/>
            <ac:spMk id="6" creationId="{0E5773BF-8AB0-C1A9-E5F8-484B321B1787}"/>
          </ac:spMkLst>
        </pc:spChg>
        <pc:spChg chg="add del mod">
          <ac:chgData name="Phung Van Sy 20172796" userId="008d0b1d-6ec6-4531-876c-f2cb6279ea52" providerId="ADAL" clId="{05D00729-5DCF-4F26-A6AD-B0C6F68F138B}" dt="2022-08-16T07:24:50.681" v="3686"/>
          <ac:spMkLst>
            <pc:docMk/>
            <pc:sldMk cId="3454437981" sldId="305"/>
            <ac:spMk id="8" creationId="{6108A56C-4AE4-D88A-B7D7-77A352EE0213}"/>
          </ac:spMkLst>
        </pc:spChg>
        <pc:spChg chg="add mod">
          <ac:chgData name="Phung Van Sy 20172796" userId="008d0b1d-6ec6-4531-876c-f2cb6279ea52" providerId="ADAL" clId="{05D00729-5DCF-4F26-A6AD-B0C6F68F138B}" dt="2022-08-16T07:26:21.428" v="3900" actId="20577"/>
          <ac:spMkLst>
            <pc:docMk/>
            <pc:sldMk cId="3454437981" sldId="305"/>
            <ac:spMk id="11" creationId="{49591289-FBF7-2BC3-1C02-31B0F599E596}"/>
          </ac:spMkLst>
        </pc:spChg>
        <pc:spChg chg="add mod">
          <ac:chgData name="Phung Van Sy 20172796" userId="008d0b1d-6ec6-4531-876c-f2cb6279ea52" providerId="ADAL" clId="{05D00729-5DCF-4F26-A6AD-B0C6F68F138B}" dt="2022-08-16T07:26:54.676" v="3979" actId="1076"/>
          <ac:spMkLst>
            <pc:docMk/>
            <pc:sldMk cId="3454437981" sldId="305"/>
            <ac:spMk id="12" creationId="{A9C85830-7A25-DB70-A5AD-0A2097CC3714}"/>
          </ac:spMkLst>
        </pc:spChg>
        <pc:picChg chg="del mod">
          <ac:chgData name="Phung Van Sy 20172796" userId="008d0b1d-6ec6-4531-876c-f2cb6279ea52" providerId="ADAL" clId="{05D00729-5DCF-4F26-A6AD-B0C6F68F138B}" dt="2022-08-16T03:44:03.162" v="1010" actId="478"/>
          <ac:picMkLst>
            <pc:docMk/>
            <pc:sldMk cId="3454437981" sldId="305"/>
            <ac:picMk id="3" creationId="{E37E0211-3CA4-C0E5-9D48-1862645FA2D8}"/>
          </ac:picMkLst>
        </pc:picChg>
        <pc:picChg chg="add mod">
          <ac:chgData name="Phung Van Sy 20172796" userId="008d0b1d-6ec6-4531-876c-f2cb6279ea52" providerId="ADAL" clId="{05D00729-5DCF-4F26-A6AD-B0C6F68F138B}" dt="2022-08-16T07:26:10.867" v="3846" actId="1076"/>
          <ac:picMkLst>
            <pc:docMk/>
            <pc:sldMk cId="3454437981" sldId="305"/>
            <ac:picMk id="7" creationId="{7217D911-53A6-875B-C70C-B11ABB7A6D05}"/>
          </ac:picMkLst>
        </pc:picChg>
        <pc:picChg chg="add mod">
          <ac:chgData name="Phung Van Sy 20172796" userId="008d0b1d-6ec6-4531-876c-f2cb6279ea52" providerId="ADAL" clId="{05D00729-5DCF-4F26-A6AD-B0C6F68F138B}" dt="2022-08-16T07:26:48.227" v="3978" actId="1076"/>
          <ac:picMkLst>
            <pc:docMk/>
            <pc:sldMk cId="3454437981" sldId="305"/>
            <ac:picMk id="9" creationId="{FA82416E-4900-40E4-1EEA-05B3C902CA86}"/>
          </ac:picMkLst>
        </pc:picChg>
      </pc:sldChg>
      <pc:sldChg chg="addSp delSp modSp mod">
        <pc:chgData name="Phung Van Sy 20172796" userId="008d0b1d-6ec6-4531-876c-f2cb6279ea52" providerId="ADAL" clId="{05D00729-5DCF-4F26-A6AD-B0C6F68F138B}" dt="2022-08-16T03:52:47.116" v="1691" actId="20577"/>
        <pc:sldMkLst>
          <pc:docMk/>
          <pc:sldMk cId="223452840" sldId="306"/>
        </pc:sldMkLst>
        <pc:spChg chg="add mod">
          <ac:chgData name="Phung Van Sy 20172796" userId="008d0b1d-6ec6-4531-876c-f2cb6279ea52" providerId="ADAL" clId="{05D00729-5DCF-4F26-A6AD-B0C6F68F138B}" dt="2022-08-16T03:52:47.116" v="1691" actId="20577"/>
          <ac:spMkLst>
            <pc:docMk/>
            <pc:sldMk cId="223452840" sldId="306"/>
            <ac:spMk id="6" creationId="{74A179E3-A49B-F4C4-6025-23EF7AF7F8CF}"/>
          </ac:spMkLst>
        </pc:spChg>
        <pc:picChg chg="add mod">
          <ac:chgData name="Phung Van Sy 20172796" userId="008d0b1d-6ec6-4531-876c-f2cb6279ea52" providerId="ADAL" clId="{05D00729-5DCF-4F26-A6AD-B0C6F68F138B}" dt="2022-08-16T03:52:44.551" v="1689" actId="1076"/>
          <ac:picMkLst>
            <pc:docMk/>
            <pc:sldMk cId="223452840" sldId="306"/>
            <ac:picMk id="3" creationId="{69EB862E-04C8-983B-CF47-860FA9E3D4F7}"/>
          </ac:picMkLst>
        </pc:picChg>
        <pc:picChg chg="del">
          <ac:chgData name="Phung Van Sy 20172796" userId="008d0b1d-6ec6-4531-876c-f2cb6279ea52" providerId="ADAL" clId="{05D00729-5DCF-4F26-A6AD-B0C6F68F138B}" dt="2022-08-16T03:49:05.381" v="1203" actId="478"/>
          <ac:picMkLst>
            <pc:docMk/>
            <pc:sldMk cId="223452840" sldId="306"/>
            <ac:picMk id="4" creationId="{F0E0F2D6-96FA-9767-7FB3-D28B9D8FE76D}"/>
          </ac:picMkLst>
        </pc:picChg>
      </pc:sldChg>
      <pc:sldChg chg="addSp delSp modSp mod">
        <pc:chgData name="Phung Van Sy 20172796" userId="008d0b1d-6ec6-4531-876c-f2cb6279ea52" providerId="ADAL" clId="{05D00729-5DCF-4F26-A6AD-B0C6F68F138B}" dt="2022-08-16T03:53:15.208" v="1711" actId="20577"/>
        <pc:sldMkLst>
          <pc:docMk/>
          <pc:sldMk cId="3623899066" sldId="308"/>
        </pc:sldMkLst>
        <pc:spChg chg="add mod">
          <ac:chgData name="Phung Van Sy 20172796" userId="008d0b1d-6ec6-4531-876c-f2cb6279ea52" providerId="ADAL" clId="{05D00729-5DCF-4F26-A6AD-B0C6F68F138B}" dt="2022-08-16T03:53:15.208" v="1711" actId="20577"/>
          <ac:spMkLst>
            <pc:docMk/>
            <pc:sldMk cId="3623899066" sldId="308"/>
            <ac:spMk id="7" creationId="{AE13A912-555C-3EBD-81C0-0AEE876B1B9F}"/>
          </ac:spMkLst>
        </pc:spChg>
        <pc:picChg chg="del">
          <ac:chgData name="Phung Van Sy 20172796" userId="008d0b1d-6ec6-4531-876c-f2cb6279ea52" providerId="ADAL" clId="{05D00729-5DCF-4F26-A6AD-B0C6F68F138B}" dt="2022-08-16T03:51:22.844" v="1565" actId="478"/>
          <ac:picMkLst>
            <pc:docMk/>
            <pc:sldMk cId="3623899066" sldId="308"/>
            <ac:picMk id="3" creationId="{D08BFA8A-37AF-7CD4-4327-C2F99807077E}"/>
          </ac:picMkLst>
        </pc:picChg>
        <pc:picChg chg="add mod">
          <ac:chgData name="Phung Van Sy 20172796" userId="008d0b1d-6ec6-4531-876c-f2cb6279ea52" providerId="ADAL" clId="{05D00729-5DCF-4F26-A6AD-B0C6F68F138B}" dt="2022-08-16T03:53:10.670" v="1695" actId="1076"/>
          <ac:picMkLst>
            <pc:docMk/>
            <pc:sldMk cId="3623899066" sldId="308"/>
            <ac:picMk id="4" creationId="{A8F97722-16E8-4BDF-DAB1-2DE2789452C3}"/>
          </ac:picMkLst>
        </pc:picChg>
      </pc:sldChg>
      <pc:sldChg chg="addSp modSp mod">
        <pc:chgData name="Phung Van Sy 20172796" userId="008d0b1d-6ec6-4531-876c-f2cb6279ea52" providerId="ADAL" clId="{05D00729-5DCF-4F26-A6AD-B0C6F68F138B}" dt="2022-08-16T04:01:35.663" v="1854" actId="14100"/>
        <pc:sldMkLst>
          <pc:docMk/>
          <pc:sldMk cId="3105014068" sldId="309"/>
        </pc:sldMkLst>
        <pc:spChg chg="add mod">
          <ac:chgData name="Phung Van Sy 20172796" userId="008d0b1d-6ec6-4531-876c-f2cb6279ea52" providerId="ADAL" clId="{05D00729-5DCF-4F26-A6AD-B0C6F68F138B}" dt="2022-08-16T03:54:54.844" v="1827" actId="20577"/>
          <ac:spMkLst>
            <pc:docMk/>
            <pc:sldMk cId="3105014068" sldId="309"/>
            <ac:spMk id="6" creationId="{2472BD70-99FE-EDC1-FC9A-2F06666FC937}"/>
          </ac:spMkLst>
        </pc:spChg>
        <pc:picChg chg="mod">
          <ac:chgData name="Phung Van Sy 20172796" userId="008d0b1d-6ec6-4531-876c-f2cb6279ea52" providerId="ADAL" clId="{05D00729-5DCF-4F26-A6AD-B0C6F68F138B}" dt="2022-08-16T04:01:35.663" v="1854" actId="14100"/>
          <ac:picMkLst>
            <pc:docMk/>
            <pc:sldMk cId="3105014068" sldId="309"/>
            <ac:picMk id="4" creationId="{B1DB7DD4-3A6A-493C-6446-4E0D34F1D26B}"/>
          </ac:picMkLst>
        </pc:picChg>
      </pc:sldChg>
      <pc:sldChg chg="modSp mod">
        <pc:chgData name="Phung Van Sy 20172796" userId="008d0b1d-6ec6-4531-876c-f2cb6279ea52" providerId="ADAL" clId="{05D00729-5DCF-4F26-A6AD-B0C6F68F138B}" dt="2022-08-16T07:23:08.579" v="3674" actId="1076"/>
        <pc:sldMkLst>
          <pc:docMk/>
          <pc:sldMk cId="2820846505" sldId="310"/>
        </pc:sldMkLst>
        <pc:spChg chg="mod">
          <ac:chgData name="Phung Van Sy 20172796" userId="008d0b1d-6ec6-4531-876c-f2cb6279ea52" providerId="ADAL" clId="{05D00729-5DCF-4F26-A6AD-B0C6F68F138B}" dt="2022-08-16T07:23:08.579" v="3674" actId="1076"/>
          <ac:spMkLst>
            <pc:docMk/>
            <pc:sldMk cId="2820846505" sldId="310"/>
            <ac:spMk id="5" creationId="{00000000-0000-0000-0000-000000000000}"/>
          </ac:spMkLst>
        </pc:spChg>
        <pc:spChg chg="mod">
          <ac:chgData name="Phung Van Sy 20172796" userId="008d0b1d-6ec6-4531-876c-f2cb6279ea52" providerId="ADAL" clId="{05D00729-5DCF-4F26-A6AD-B0C6F68F138B}" dt="2022-08-16T07:22:51.986" v="3673" actId="20577"/>
          <ac:spMkLst>
            <pc:docMk/>
            <pc:sldMk cId="2820846505" sldId="310"/>
            <ac:spMk id="8" creationId="{00000000-0000-0000-0000-000000000000}"/>
          </ac:spMkLst>
        </pc:spChg>
        <pc:spChg chg="mod">
          <ac:chgData name="Phung Van Sy 20172796" userId="008d0b1d-6ec6-4531-876c-f2cb6279ea52" providerId="ADAL" clId="{05D00729-5DCF-4F26-A6AD-B0C6F68F138B}" dt="2022-08-16T04:30:09.344" v="2394" actId="20577"/>
          <ac:spMkLst>
            <pc:docMk/>
            <pc:sldMk cId="2820846505" sldId="310"/>
            <ac:spMk id="13" creationId="{00000000-0000-0000-0000-000000000000}"/>
          </ac:spMkLst>
        </pc:spChg>
        <pc:picChg chg="mod">
          <ac:chgData name="Phung Van Sy 20172796" userId="008d0b1d-6ec6-4531-876c-f2cb6279ea52" providerId="ADAL" clId="{05D00729-5DCF-4F26-A6AD-B0C6F68F138B}" dt="2022-08-16T04:10:29.190" v="1983" actId="1076"/>
          <ac:picMkLst>
            <pc:docMk/>
            <pc:sldMk cId="2820846505" sldId="310"/>
            <ac:picMk id="4" creationId="{00000000-0000-0000-0000-000000000000}"/>
          </ac:picMkLst>
        </pc:picChg>
        <pc:picChg chg="mod">
          <ac:chgData name="Phung Van Sy 20172796" userId="008d0b1d-6ec6-4531-876c-f2cb6279ea52" providerId="ADAL" clId="{05D00729-5DCF-4F26-A6AD-B0C6F68F138B}" dt="2022-08-16T04:10:33.559" v="1984" actId="1076"/>
          <ac:picMkLst>
            <pc:docMk/>
            <pc:sldMk cId="2820846505" sldId="310"/>
            <ac:picMk id="11" creationId="{00000000-0000-0000-0000-000000000000}"/>
          </ac:picMkLst>
        </pc:picChg>
      </pc:sldChg>
      <pc:sldChg chg="modSp mod">
        <pc:chgData name="Phung Van Sy 20172796" userId="008d0b1d-6ec6-4531-876c-f2cb6279ea52" providerId="ADAL" clId="{05D00729-5DCF-4F26-A6AD-B0C6F68F138B}" dt="2022-08-16T07:10:27.131" v="3491" actId="20577"/>
        <pc:sldMkLst>
          <pc:docMk/>
          <pc:sldMk cId="2494172228" sldId="311"/>
        </pc:sldMkLst>
        <pc:spChg chg="mod">
          <ac:chgData name="Phung Van Sy 20172796" userId="008d0b1d-6ec6-4531-876c-f2cb6279ea52" providerId="ADAL" clId="{05D00729-5DCF-4F26-A6AD-B0C6F68F138B}" dt="2022-08-16T07:10:02.539" v="3454" actId="1076"/>
          <ac:spMkLst>
            <pc:docMk/>
            <pc:sldMk cId="2494172228" sldId="311"/>
            <ac:spMk id="4" creationId="{E8A0E36C-E92A-5586-0F2A-7AC7E0A2DDD4}"/>
          </ac:spMkLst>
        </pc:spChg>
        <pc:spChg chg="mod">
          <ac:chgData name="Phung Van Sy 20172796" userId="008d0b1d-6ec6-4531-876c-f2cb6279ea52" providerId="ADAL" clId="{05D00729-5DCF-4F26-A6AD-B0C6F68F138B}" dt="2022-08-16T07:10:27.131" v="3491" actId="20577"/>
          <ac:spMkLst>
            <pc:docMk/>
            <pc:sldMk cId="2494172228" sldId="311"/>
            <ac:spMk id="5" creationId="{4E345C3C-BC62-5369-343A-AE26AB94DC0D}"/>
          </ac:spMkLst>
        </pc:spChg>
        <pc:picChg chg="mod">
          <ac:chgData name="Phung Van Sy 20172796" userId="008d0b1d-6ec6-4531-876c-f2cb6279ea52" providerId="ADAL" clId="{05D00729-5DCF-4F26-A6AD-B0C6F68F138B}" dt="2022-08-16T07:10:10.923" v="3456" actId="1076"/>
          <ac:picMkLst>
            <pc:docMk/>
            <pc:sldMk cId="2494172228" sldId="311"/>
            <ac:picMk id="9" creationId="{590D7928-E74D-8E0B-547B-F5536531180B}"/>
          </ac:picMkLst>
        </pc:picChg>
      </pc:sldChg>
      <pc:sldChg chg="modNotesTx">
        <pc:chgData name="Phung Van Sy 20172796" userId="008d0b1d-6ec6-4531-876c-f2cb6279ea52" providerId="ADAL" clId="{05D00729-5DCF-4F26-A6AD-B0C6F68F138B}" dt="2022-08-16T10:10:05.367" v="4749" actId="20577"/>
        <pc:sldMkLst>
          <pc:docMk/>
          <pc:sldMk cId="2549378160" sldId="312"/>
        </pc:sldMkLst>
      </pc:sldChg>
      <pc:sldChg chg="addSp delSp modSp mod">
        <pc:chgData name="Phung Van Sy 20172796" userId="008d0b1d-6ec6-4531-876c-f2cb6279ea52" providerId="ADAL" clId="{05D00729-5DCF-4F26-A6AD-B0C6F68F138B}" dt="2022-08-16T04:33:02.377" v="2720" actId="20577"/>
        <pc:sldMkLst>
          <pc:docMk/>
          <pc:sldMk cId="907414439" sldId="315"/>
        </pc:sldMkLst>
        <pc:spChg chg="add del">
          <ac:chgData name="Phung Van Sy 20172796" userId="008d0b1d-6ec6-4531-876c-f2cb6279ea52" providerId="ADAL" clId="{05D00729-5DCF-4F26-A6AD-B0C6F68F138B}" dt="2022-08-16T04:04:25.150" v="1913" actId="22"/>
          <ac:spMkLst>
            <pc:docMk/>
            <pc:sldMk cId="907414439" sldId="315"/>
            <ac:spMk id="5" creationId="{D5B6936D-F94A-2EF8-FBED-DFC70349A28E}"/>
          </ac:spMkLst>
        </pc:spChg>
        <pc:spChg chg="mod">
          <ac:chgData name="Phung Van Sy 20172796" userId="008d0b1d-6ec6-4531-876c-f2cb6279ea52" providerId="ADAL" clId="{05D00729-5DCF-4F26-A6AD-B0C6F68F138B}" dt="2022-08-16T04:33:02.377" v="2720" actId="20577"/>
          <ac:spMkLst>
            <pc:docMk/>
            <pc:sldMk cId="907414439" sldId="315"/>
            <ac:spMk id="9" creationId="{00000000-0000-0000-0000-000000000000}"/>
          </ac:spMkLst>
        </pc:spChg>
      </pc:sldChg>
      <pc:sldChg chg="modSp add mod ord">
        <pc:chgData name="Phung Van Sy 20172796" userId="008d0b1d-6ec6-4531-876c-f2cb6279ea52" providerId="ADAL" clId="{05D00729-5DCF-4F26-A6AD-B0C6F68F138B}" dt="2022-08-16T03:57:32.786" v="1853" actId="20577"/>
        <pc:sldMkLst>
          <pc:docMk/>
          <pc:sldMk cId="169732289" sldId="316"/>
        </pc:sldMkLst>
        <pc:spChg chg="mod">
          <ac:chgData name="Phung Van Sy 20172796" userId="008d0b1d-6ec6-4531-876c-f2cb6279ea52" providerId="ADAL" clId="{05D00729-5DCF-4F26-A6AD-B0C6F68F138B}" dt="2022-08-16T03:57:32.786" v="1853" actId="20577"/>
          <ac:spMkLst>
            <pc:docMk/>
            <pc:sldMk cId="169732289" sldId="316"/>
            <ac:spMk id="2" creationId="{66CA7ECF-1792-4255-AF79-1338056A166B}"/>
          </ac:spMkLst>
        </pc:spChg>
      </pc:sldChg>
      <pc:sldChg chg="add del">
        <pc:chgData name="Phung Van Sy 20172796" userId="008d0b1d-6ec6-4531-876c-f2cb6279ea52" providerId="ADAL" clId="{05D00729-5DCF-4F26-A6AD-B0C6F68F138B}" dt="2022-08-16T04:36:30.518" v="2723" actId="47"/>
        <pc:sldMkLst>
          <pc:docMk/>
          <pc:sldMk cId="3636994641" sldId="317"/>
        </pc:sldMkLst>
      </pc:sldChg>
      <pc:sldChg chg="addSp delSp modSp add del mod ord">
        <pc:chgData name="Phung Van Sy 20172796" userId="008d0b1d-6ec6-4531-876c-f2cb6279ea52" providerId="ADAL" clId="{05D00729-5DCF-4F26-A6AD-B0C6F68F138B}" dt="2022-08-16T06:27:39.350" v="2769" actId="47"/>
        <pc:sldMkLst>
          <pc:docMk/>
          <pc:sldMk cId="1925993390" sldId="318"/>
        </pc:sldMkLst>
        <pc:spChg chg="mod">
          <ac:chgData name="Phung Van Sy 20172796" userId="008d0b1d-6ec6-4531-876c-f2cb6279ea52" providerId="ADAL" clId="{05D00729-5DCF-4F26-A6AD-B0C6F68F138B}" dt="2022-08-16T06:22:41.487" v="2746" actId="20577"/>
          <ac:spMkLst>
            <pc:docMk/>
            <pc:sldMk cId="1925993390" sldId="318"/>
            <ac:spMk id="3" creationId="{F39C6F49-1887-4BE4-A583-FB79B8A22935}"/>
          </ac:spMkLst>
        </pc:spChg>
        <pc:spChg chg="del">
          <ac:chgData name="Phung Van Sy 20172796" userId="008d0b1d-6ec6-4531-876c-f2cb6279ea52" providerId="ADAL" clId="{05D00729-5DCF-4F26-A6AD-B0C6F68F138B}" dt="2022-08-16T04:36:37.080" v="2729" actId="478"/>
          <ac:spMkLst>
            <pc:docMk/>
            <pc:sldMk cId="1925993390" sldId="318"/>
            <ac:spMk id="4" creationId="{E8A0E36C-E92A-5586-0F2A-7AC7E0A2DDD4}"/>
          </ac:spMkLst>
        </pc:spChg>
        <pc:spChg chg="del">
          <ac:chgData name="Phung Van Sy 20172796" userId="008d0b1d-6ec6-4531-876c-f2cb6279ea52" providerId="ADAL" clId="{05D00729-5DCF-4F26-A6AD-B0C6F68F138B}" dt="2022-08-16T04:36:35.512" v="2728" actId="478"/>
          <ac:spMkLst>
            <pc:docMk/>
            <pc:sldMk cId="1925993390" sldId="318"/>
            <ac:spMk id="5" creationId="{4E345C3C-BC62-5369-343A-AE26AB94DC0D}"/>
          </ac:spMkLst>
        </pc:spChg>
        <pc:picChg chg="del">
          <ac:chgData name="Phung Van Sy 20172796" userId="008d0b1d-6ec6-4531-876c-f2cb6279ea52" providerId="ADAL" clId="{05D00729-5DCF-4F26-A6AD-B0C6F68F138B}" dt="2022-08-16T04:36:34.319" v="2727" actId="478"/>
          <ac:picMkLst>
            <pc:docMk/>
            <pc:sldMk cId="1925993390" sldId="318"/>
            <ac:picMk id="7" creationId="{913FB2FD-1ED0-4E5B-81BA-C6EF3866588B}"/>
          </ac:picMkLst>
        </pc:picChg>
        <pc:picChg chg="add mod">
          <ac:chgData name="Phung Van Sy 20172796" userId="008d0b1d-6ec6-4531-876c-f2cb6279ea52" providerId="ADAL" clId="{05D00729-5DCF-4F26-A6AD-B0C6F68F138B}" dt="2022-08-16T06:24:24.778" v="2760" actId="14100"/>
          <ac:picMkLst>
            <pc:docMk/>
            <pc:sldMk cId="1925993390" sldId="318"/>
            <ac:picMk id="8" creationId="{07233381-ED3E-0392-2B41-B0F2FED90F52}"/>
          </ac:picMkLst>
        </pc:picChg>
        <pc:picChg chg="del">
          <ac:chgData name="Phung Van Sy 20172796" userId="008d0b1d-6ec6-4531-876c-f2cb6279ea52" providerId="ADAL" clId="{05D00729-5DCF-4F26-A6AD-B0C6F68F138B}" dt="2022-08-16T04:36:33.688" v="2726" actId="478"/>
          <ac:picMkLst>
            <pc:docMk/>
            <pc:sldMk cId="1925993390" sldId="318"/>
            <ac:picMk id="9" creationId="{590D7928-E74D-8E0B-547B-F5536531180B}"/>
          </ac:picMkLst>
        </pc:picChg>
        <pc:picChg chg="add del mod">
          <ac:chgData name="Phung Van Sy 20172796" userId="008d0b1d-6ec6-4531-876c-f2cb6279ea52" providerId="ADAL" clId="{05D00729-5DCF-4F26-A6AD-B0C6F68F138B}" dt="2022-08-16T06:23:48.424" v="2755" actId="478"/>
          <ac:picMkLst>
            <pc:docMk/>
            <pc:sldMk cId="1925993390" sldId="318"/>
            <ac:picMk id="10" creationId="{4857C3EA-7408-011D-94EC-0601E0F5DAED}"/>
          </ac:picMkLst>
        </pc:picChg>
        <pc:picChg chg="add mod">
          <ac:chgData name="Phung Van Sy 20172796" userId="008d0b1d-6ec6-4531-876c-f2cb6279ea52" providerId="ADAL" clId="{05D00729-5DCF-4F26-A6AD-B0C6F68F138B}" dt="2022-08-16T06:23:54.506" v="2758" actId="1076"/>
          <ac:picMkLst>
            <pc:docMk/>
            <pc:sldMk cId="1925993390" sldId="318"/>
            <ac:picMk id="11" creationId="{C5DF4A7A-3D9B-192E-5DC9-B127690CBE8C}"/>
          </ac:picMkLst>
        </pc:picChg>
        <pc:picChg chg="add mod">
          <ac:chgData name="Phung Van Sy 20172796" userId="008d0b1d-6ec6-4531-876c-f2cb6279ea52" providerId="ADAL" clId="{05D00729-5DCF-4F26-A6AD-B0C6F68F138B}" dt="2022-08-16T06:26:40.586" v="2763" actId="1076"/>
          <ac:picMkLst>
            <pc:docMk/>
            <pc:sldMk cId="1925993390" sldId="318"/>
            <ac:picMk id="13" creationId="{DA4BD408-2FA6-BCF2-F7C5-2641D77F5BF7}"/>
          </ac:picMkLst>
        </pc:picChg>
      </pc:sldChg>
      <pc:sldChg chg="addSp delSp modSp add mod">
        <pc:chgData name="Phung Van Sy 20172796" userId="008d0b1d-6ec6-4531-876c-f2cb6279ea52" providerId="ADAL" clId="{05D00729-5DCF-4F26-A6AD-B0C6F68F138B}" dt="2022-08-16T07:08:19.064" v="3201" actId="20577"/>
        <pc:sldMkLst>
          <pc:docMk/>
          <pc:sldMk cId="1053717958" sldId="319"/>
        </pc:sldMkLst>
        <pc:spChg chg="add mod">
          <ac:chgData name="Phung Van Sy 20172796" userId="008d0b1d-6ec6-4531-876c-f2cb6279ea52" providerId="ADAL" clId="{05D00729-5DCF-4F26-A6AD-B0C6F68F138B}" dt="2022-08-16T07:03:59.999" v="3114" actId="20577"/>
          <ac:spMkLst>
            <pc:docMk/>
            <pc:sldMk cId="1053717958" sldId="319"/>
            <ac:spMk id="6" creationId="{B693B961-B11B-F3F0-D62F-AF01E1AF1D34}"/>
          </ac:spMkLst>
        </pc:spChg>
        <pc:spChg chg="add mod">
          <ac:chgData name="Phung Van Sy 20172796" userId="008d0b1d-6ec6-4531-876c-f2cb6279ea52" providerId="ADAL" clId="{05D00729-5DCF-4F26-A6AD-B0C6F68F138B}" dt="2022-08-16T07:08:19.064" v="3201" actId="20577"/>
          <ac:spMkLst>
            <pc:docMk/>
            <pc:sldMk cId="1053717958" sldId="319"/>
            <ac:spMk id="7" creationId="{55CA2115-46D5-073E-3B8A-DE3287BC4FA8}"/>
          </ac:spMkLst>
        </pc:spChg>
        <pc:picChg chg="add mod">
          <ac:chgData name="Phung Van Sy 20172796" userId="008d0b1d-6ec6-4531-876c-f2cb6279ea52" providerId="ADAL" clId="{05D00729-5DCF-4F26-A6AD-B0C6F68F138B}" dt="2022-08-16T07:07:54.994" v="3117" actId="1076"/>
          <ac:picMkLst>
            <pc:docMk/>
            <pc:sldMk cId="1053717958" sldId="319"/>
            <ac:picMk id="5" creationId="{4A1BDD64-CF9B-C35B-76F2-A3AFAF487144}"/>
          </ac:picMkLst>
        </pc:picChg>
        <pc:picChg chg="mod">
          <ac:chgData name="Phung Van Sy 20172796" userId="008d0b1d-6ec6-4531-876c-f2cb6279ea52" providerId="ADAL" clId="{05D00729-5DCF-4F26-A6AD-B0C6F68F138B}" dt="2022-08-16T07:00:47.994" v="3043" actId="1076"/>
          <ac:picMkLst>
            <pc:docMk/>
            <pc:sldMk cId="1053717958" sldId="319"/>
            <ac:picMk id="8" creationId="{07233381-ED3E-0392-2B41-B0F2FED90F52}"/>
          </ac:picMkLst>
        </pc:picChg>
        <pc:picChg chg="del">
          <ac:chgData name="Phung Van Sy 20172796" userId="008d0b1d-6ec6-4531-876c-f2cb6279ea52" providerId="ADAL" clId="{05D00729-5DCF-4F26-A6AD-B0C6F68F138B}" dt="2022-08-16T06:58:27.279" v="2792" actId="478"/>
          <ac:picMkLst>
            <pc:docMk/>
            <pc:sldMk cId="1053717958" sldId="319"/>
            <ac:picMk id="11" creationId="{C5DF4A7A-3D9B-192E-5DC9-B127690CBE8C}"/>
          </ac:picMkLst>
        </pc:picChg>
        <pc:picChg chg="del mod">
          <ac:chgData name="Phung Van Sy 20172796" userId="008d0b1d-6ec6-4531-876c-f2cb6279ea52" providerId="ADAL" clId="{05D00729-5DCF-4F26-A6AD-B0C6F68F138B}" dt="2022-08-16T06:27:22.200" v="2766" actId="478"/>
          <ac:picMkLst>
            <pc:docMk/>
            <pc:sldMk cId="1053717958" sldId="319"/>
            <ac:picMk id="13" creationId="{DA4BD408-2FA6-BCF2-F7C5-2641D77F5BF7}"/>
          </ac:picMkLst>
        </pc:picChg>
      </pc:sldChg>
      <pc:sldChg chg="addSp delSp modSp add mod">
        <pc:chgData name="Phung Van Sy 20172796" userId="008d0b1d-6ec6-4531-876c-f2cb6279ea52" providerId="ADAL" clId="{05D00729-5DCF-4F26-A6AD-B0C6F68F138B}" dt="2022-08-16T07:00:28.518" v="3042" actId="20577"/>
        <pc:sldMkLst>
          <pc:docMk/>
          <pc:sldMk cId="2504582457" sldId="320"/>
        </pc:sldMkLst>
        <pc:spChg chg="add mod">
          <ac:chgData name="Phung Van Sy 20172796" userId="008d0b1d-6ec6-4531-876c-f2cb6279ea52" providerId="ADAL" clId="{05D00729-5DCF-4F26-A6AD-B0C6F68F138B}" dt="2022-08-16T07:00:28.518" v="3042" actId="20577"/>
          <ac:spMkLst>
            <pc:docMk/>
            <pc:sldMk cId="2504582457" sldId="320"/>
            <ac:spMk id="6" creationId="{895E751B-9BF6-2D4E-6A69-AB3D5698DB52}"/>
          </ac:spMkLst>
        </pc:spChg>
        <pc:picChg chg="add mod">
          <ac:chgData name="Phung Van Sy 20172796" userId="008d0b1d-6ec6-4531-876c-f2cb6279ea52" providerId="ADAL" clId="{05D00729-5DCF-4F26-A6AD-B0C6F68F138B}" dt="2022-08-16T06:58:39.395" v="2797" actId="1076"/>
          <ac:picMkLst>
            <pc:docMk/>
            <pc:sldMk cId="2504582457" sldId="320"/>
            <ac:picMk id="4" creationId="{1F449338-A8AA-3C8B-7990-3A09B364D8BE}"/>
          </ac:picMkLst>
        </pc:picChg>
        <pc:picChg chg="del">
          <ac:chgData name="Phung Van Sy 20172796" userId="008d0b1d-6ec6-4531-876c-f2cb6279ea52" providerId="ADAL" clId="{05D00729-5DCF-4F26-A6AD-B0C6F68F138B}" dt="2022-08-16T06:46:07.860" v="2773" actId="478"/>
          <ac:picMkLst>
            <pc:docMk/>
            <pc:sldMk cId="2504582457" sldId="320"/>
            <ac:picMk id="5" creationId="{4A1BDD64-CF9B-C35B-76F2-A3AFAF487144}"/>
          </ac:picMkLst>
        </pc:picChg>
        <pc:picChg chg="del">
          <ac:chgData name="Phung Van Sy 20172796" userId="008d0b1d-6ec6-4531-876c-f2cb6279ea52" providerId="ADAL" clId="{05D00729-5DCF-4F26-A6AD-B0C6F68F138B}" dt="2022-08-16T06:46:08.338" v="2774" actId="478"/>
          <ac:picMkLst>
            <pc:docMk/>
            <pc:sldMk cId="2504582457" sldId="320"/>
            <ac:picMk id="8" creationId="{07233381-ED3E-0392-2B41-B0F2FED90F52}"/>
          </ac:picMkLst>
        </pc:picChg>
        <pc:picChg chg="mod">
          <ac:chgData name="Phung Van Sy 20172796" userId="008d0b1d-6ec6-4531-876c-f2cb6279ea52" providerId="ADAL" clId="{05D00729-5DCF-4F26-A6AD-B0C6F68F138B}" dt="2022-08-16T06:58:21.139" v="2790" actId="1076"/>
          <ac:picMkLst>
            <pc:docMk/>
            <pc:sldMk cId="2504582457" sldId="320"/>
            <ac:picMk id="11" creationId="{C5DF4A7A-3D9B-192E-5DC9-B127690CBE8C}"/>
          </ac:picMkLst>
        </pc:picChg>
      </pc:sldChg>
    </pc:docChg>
  </pc:docChgLst>
  <pc:docChgLst>
    <pc:chgData name="Phung Van Sy 20172796" userId="S::sy.pv172796@sis.hust.edu.vn::008d0b1d-6ec6-4531-876c-f2cb6279ea52" providerId="AD" clId="Web-{ACF5431C-E50E-DA6D-A2F3-BEF61AAC65DF}"/>
    <pc:docChg chg="addSld modSld sldOrd">
      <pc:chgData name="Phung Van Sy 20172796" userId="S::sy.pv172796@sis.hust.edu.vn::008d0b1d-6ec6-4531-876c-f2cb6279ea52" providerId="AD" clId="Web-{ACF5431C-E50E-DA6D-A2F3-BEF61AAC65DF}" dt="2022-08-17T04:29:17.973" v="2480"/>
      <pc:docMkLst>
        <pc:docMk/>
      </pc:docMkLst>
      <pc:sldChg chg="modSp modNotes">
        <pc:chgData name="Phung Van Sy 20172796" userId="S::sy.pv172796@sis.hust.edu.vn::008d0b1d-6ec6-4531-876c-f2cb6279ea52" providerId="AD" clId="Web-{ACF5431C-E50E-DA6D-A2F3-BEF61AAC65DF}" dt="2022-08-17T02:53:33.335" v="601"/>
        <pc:sldMkLst>
          <pc:docMk/>
          <pc:sldMk cId="2751358436" sldId="266"/>
        </pc:sldMkLst>
        <pc:spChg chg="mod">
          <ac:chgData name="Phung Van Sy 20172796" userId="S::sy.pv172796@sis.hust.edu.vn::008d0b1d-6ec6-4531-876c-f2cb6279ea52" providerId="AD" clId="Web-{ACF5431C-E50E-DA6D-A2F3-BEF61AAC65DF}" dt="2022-08-17T02:52:34.754" v="526" actId="20577"/>
          <ac:spMkLst>
            <pc:docMk/>
            <pc:sldMk cId="2751358436" sldId="266"/>
            <ac:spMk id="17" creationId="{B1561C7E-5E09-0627-96D8-73F643388F65}"/>
          </ac:spMkLst>
        </pc:spChg>
      </pc:sldChg>
      <pc:sldChg chg="modSp modNotes">
        <pc:chgData name="Phung Van Sy 20172796" userId="S::sy.pv172796@sis.hust.edu.vn::008d0b1d-6ec6-4531-876c-f2cb6279ea52" providerId="AD" clId="Web-{ACF5431C-E50E-DA6D-A2F3-BEF61AAC65DF}" dt="2022-08-17T03:11:06.872" v="1183"/>
        <pc:sldMkLst>
          <pc:docMk/>
          <pc:sldMk cId="870228455" sldId="268"/>
        </pc:sldMkLst>
        <pc:spChg chg="mod">
          <ac:chgData name="Phung Van Sy 20172796" userId="S::sy.pv172796@sis.hust.edu.vn::008d0b1d-6ec6-4531-876c-f2cb6279ea52" providerId="AD" clId="Web-{ACF5431C-E50E-DA6D-A2F3-BEF61AAC65DF}" dt="2022-08-17T02:59:21.566" v="857" actId="20577"/>
          <ac:spMkLst>
            <pc:docMk/>
            <pc:sldMk cId="870228455" sldId="268"/>
            <ac:spMk id="9" creationId="{6AF84A48-1498-8E03-20D3-5D15D9568189}"/>
          </ac:spMkLst>
        </pc:spChg>
      </pc:sldChg>
      <pc:sldChg chg="modSp modNotes">
        <pc:chgData name="Phung Van Sy 20172796" userId="S::sy.pv172796@sis.hust.edu.vn::008d0b1d-6ec6-4531-876c-f2cb6279ea52" providerId="AD" clId="Web-{ACF5431C-E50E-DA6D-A2F3-BEF61AAC65DF}" dt="2022-08-17T02:51:10.986" v="503"/>
        <pc:sldMkLst>
          <pc:docMk/>
          <pc:sldMk cId="1286311099" sldId="273"/>
        </pc:sldMkLst>
        <pc:spChg chg="mod">
          <ac:chgData name="Phung Van Sy 20172796" userId="S::sy.pv172796@sis.hust.edu.vn::008d0b1d-6ec6-4531-876c-f2cb6279ea52" providerId="AD" clId="Web-{ACF5431C-E50E-DA6D-A2F3-BEF61AAC65DF}" dt="2022-08-17T02:48:32.495" v="429" actId="20577"/>
          <ac:spMkLst>
            <pc:docMk/>
            <pc:sldMk cId="1286311099" sldId="273"/>
            <ac:spMk id="3" creationId="{387A365B-2C63-46A3-AD64-BA52831BEC40}"/>
          </ac:spMkLst>
        </pc:spChg>
      </pc:sldChg>
      <pc:sldChg chg="modNotes">
        <pc:chgData name="Phung Van Sy 20172796" userId="S::sy.pv172796@sis.hust.edu.vn::008d0b1d-6ec6-4531-876c-f2cb6279ea52" providerId="AD" clId="Web-{ACF5431C-E50E-DA6D-A2F3-BEF61AAC65DF}" dt="2022-08-17T02:42:46.561" v="186"/>
        <pc:sldMkLst>
          <pc:docMk/>
          <pc:sldMk cId="1398573550" sldId="295"/>
        </pc:sldMkLst>
      </pc:sldChg>
      <pc:sldChg chg="modNotes">
        <pc:chgData name="Phung Van Sy 20172796" userId="S::sy.pv172796@sis.hust.edu.vn::008d0b1d-6ec6-4531-876c-f2cb6279ea52" providerId="AD" clId="Web-{ACF5431C-E50E-DA6D-A2F3-BEF61AAC65DF}" dt="2022-08-17T02:48:10.744" v="427"/>
        <pc:sldMkLst>
          <pc:docMk/>
          <pc:sldMk cId="3058540740" sldId="296"/>
        </pc:sldMkLst>
      </pc:sldChg>
      <pc:sldChg chg="modSp modNotes">
        <pc:chgData name="Phung Van Sy 20172796" userId="S::sy.pv172796@sis.hust.edu.vn::008d0b1d-6ec6-4531-876c-f2cb6279ea52" providerId="AD" clId="Web-{ACF5431C-E50E-DA6D-A2F3-BEF61AAC65DF}" dt="2022-08-17T02:58:23.532" v="848"/>
        <pc:sldMkLst>
          <pc:docMk/>
          <pc:sldMk cId="944738300" sldId="297"/>
        </pc:sldMkLst>
        <pc:spChg chg="mod">
          <ac:chgData name="Phung Van Sy 20172796" userId="S::sy.pv172796@sis.hust.edu.vn::008d0b1d-6ec6-4531-876c-f2cb6279ea52" providerId="AD" clId="Web-{ACF5431C-E50E-DA6D-A2F3-BEF61AAC65DF}" dt="2022-08-17T02:57:55.281" v="828" actId="20577"/>
          <ac:spMkLst>
            <pc:docMk/>
            <pc:sldMk cId="944738300" sldId="297"/>
            <ac:spMk id="27" creationId="{DFE4B0AC-7574-F1D3-AE10-2B74DDD09ADB}"/>
          </ac:spMkLst>
        </pc:spChg>
      </pc:sldChg>
      <pc:sldChg chg="modSp modNotes">
        <pc:chgData name="Phung Van Sy 20172796" userId="S::sy.pv172796@sis.hust.edu.vn::008d0b1d-6ec6-4531-876c-f2cb6279ea52" providerId="AD" clId="Web-{ACF5431C-E50E-DA6D-A2F3-BEF61AAC65DF}" dt="2022-08-17T04:23:36.587" v="2271"/>
        <pc:sldMkLst>
          <pc:docMk/>
          <pc:sldMk cId="123206985" sldId="298"/>
        </pc:sldMkLst>
        <pc:graphicFrameChg chg="mod modGraphic">
          <ac:chgData name="Phung Van Sy 20172796" userId="S::sy.pv172796@sis.hust.edu.vn::008d0b1d-6ec6-4531-876c-f2cb6279ea52" providerId="AD" clId="Web-{ACF5431C-E50E-DA6D-A2F3-BEF61AAC65DF}" dt="2022-08-17T04:06:21.021" v="1882" actId="20577"/>
          <ac:graphicFrameMkLst>
            <pc:docMk/>
            <pc:sldMk cId="123206985" sldId="298"/>
            <ac:graphicFrameMk id="4" creationId="{789A56B6-65EA-5846-4630-4B271F013056}"/>
          </ac:graphicFrameMkLst>
        </pc:graphicFrameChg>
      </pc:sldChg>
      <pc:sldChg chg="modNotes">
        <pc:chgData name="Phung Van Sy 20172796" userId="S::sy.pv172796@sis.hust.edu.vn::008d0b1d-6ec6-4531-876c-f2cb6279ea52" providerId="AD" clId="Web-{ACF5431C-E50E-DA6D-A2F3-BEF61AAC65DF}" dt="2022-08-17T03:24:43.947" v="1756"/>
        <pc:sldMkLst>
          <pc:docMk/>
          <pc:sldMk cId="480440651" sldId="299"/>
        </pc:sldMkLst>
      </pc:sldChg>
      <pc:sldChg chg="modNotes">
        <pc:chgData name="Phung Van Sy 20172796" userId="S::sy.pv172796@sis.hust.edu.vn::008d0b1d-6ec6-4531-876c-f2cb6279ea52" providerId="AD" clId="Web-{ACF5431C-E50E-DA6D-A2F3-BEF61AAC65DF}" dt="2022-08-17T03:12:58.469" v="1231"/>
        <pc:sldMkLst>
          <pc:docMk/>
          <pc:sldMk cId="1004472262" sldId="300"/>
        </pc:sldMkLst>
      </pc:sldChg>
      <pc:sldChg chg="modSp modNotes">
        <pc:chgData name="Phung Van Sy 20172796" userId="S::sy.pv172796@sis.hust.edu.vn::008d0b1d-6ec6-4531-876c-f2cb6279ea52" providerId="AD" clId="Web-{ACF5431C-E50E-DA6D-A2F3-BEF61AAC65DF}" dt="2022-08-17T04:28:15.034" v="2472"/>
        <pc:sldMkLst>
          <pc:docMk/>
          <pc:sldMk cId="714421142" sldId="304"/>
        </pc:sldMkLst>
        <pc:spChg chg="mod">
          <ac:chgData name="Phung Van Sy 20172796" userId="S::sy.pv172796@sis.hust.edu.vn::008d0b1d-6ec6-4531-876c-f2cb6279ea52" providerId="AD" clId="Web-{ACF5431C-E50E-DA6D-A2F3-BEF61AAC65DF}" dt="2022-08-17T04:27:55.877" v="2468" actId="20577"/>
          <ac:spMkLst>
            <pc:docMk/>
            <pc:sldMk cId="714421142" sldId="304"/>
            <ac:spMk id="8" creationId="{00000000-0000-0000-0000-000000000000}"/>
          </ac:spMkLst>
        </pc:spChg>
      </pc:sldChg>
      <pc:sldChg chg="modNotes">
        <pc:chgData name="Phung Van Sy 20172796" userId="S::sy.pv172796@sis.hust.edu.vn::008d0b1d-6ec6-4531-876c-f2cb6279ea52" providerId="AD" clId="Web-{ACF5431C-E50E-DA6D-A2F3-BEF61AAC65DF}" dt="2022-08-17T04:24:48.074" v="2310"/>
        <pc:sldMkLst>
          <pc:docMk/>
          <pc:sldMk cId="3454437981" sldId="305"/>
        </pc:sldMkLst>
      </pc:sldChg>
      <pc:sldChg chg="modNotes">
        <pc:chgData name="Phung Van Sy 20172796" userId="S::sy.pv172796@sis.hust.edu.vn::008d0b1d-6ec6-4531-876c-f2cb6279ea52" providerId="AD" clId="Web-{ACF5431C-E50E-DA6D-A2F3-BEF61AAC65DF}" dt="2022-08-17T04:25:03.996" v="2333"/>
        <pc:sldMkLst>
          <pc:docMk/>
          <pc:sldMk cId="223452840" sldId="306"/>
        </pc:sldMkLst>
      </pc:sldChg>
      <pc:sldChg chg="ord modNotes">
        <pc:chgData name="Phung Van Sy 20172796" userId="S::sy.pv172796@sis.hust.edu.vn::008d0b1d-6ec6-4531-876c-f2cb6279ea52" providerId="AD" clId="Web-{ACF5431C-E50E-DA6D-A2F3-BEF61AAC65DF}" dt="2022-08-17T04:24:57.933" v="2318"/>
        <pc:sldMkLst>
          <pc:docMk/>
          <pc:sldMk cId="3623899066" sldId="308"/>
        </pc:sldMkLst>
      </pc:sldChg>
      <pc:sldChg chg="modNotes">
        <pc:chgData name="Phung Van Sy 20172796" userId="S::sy.pv172796@sis.hust.edu.vn::008d0b1d-6ec6-4531-876c-f2cb6279ea52" providerId="AD" clId="Web-{ACF5431C-E50E-DA6D-A2F3-BEF61AAC65DF}" dt="2022-08-17T04:26:17.483" v="2370"/>
        <pc:sldMkLst>
          <pc:docMk/>
          <pc:sldMk cId="3105014068" sldId="309"/>
        </pc:sldMkLst>
      </pc:sldChg>
      <pc:sldChg chg="modSp">
        <pc:chgData name="Phung Van Sy 20172796" userId="S::sy.pv172796@sis.hust.edu.vn::008d0b1d-6ec6-4531-876c-f2cb6279ea52" providerId="AD" clId="Web-{ACF5431C-E50E-DA6D-A2F3-BEF61AAC65DF}" dt="2022-08-17T04:29:17.973" v="2480"/>
        <pc:sldMkLst>
          <pc:docMk/>
          <pc:sldMk cId="907414439" sldId="315"/>
        </pc:sldMkLst>
        <pc:graphicFrameChg chg="mod modGraphic">
          <ac:chgData name="Phung Van Sy 20172796" userId="S::sy.pv172796@sis.hust.edu.vn::008d0b1d-6ec6-4531-876c-f2cb6279ea52" providerId="AD" clId="Web-{ACF5431C-E50E-DA6D-A2F3-BEF61AAC65DF}" dt="2022-08-17T04:29:17.973" v="2480"/>
          <ac:graphicFrameMkLst>
            <pc:docMk/>
            <pc:sldMk cId="907414439" sldId="315"/>
            <ac:graphicFrameMk id="6" creationId="{00000000-0000-0000-0000-000000000000}"/>
          </ac:graphicFrameMkLst>
        </pc:graphicFrameChg>
      </pc:sldChg>
      <pc:sldChg chg="addSp delSp modSp add ord replId">
        <pc:chgData name="Phung Van Sy 20172796" userId="S::sy.pv172796@sis.hust.edu.vn::008d0b1d-6ec6-4531-876c-f2cb6279ea52" providerId="AD" clId="Web-{ACF5431C-E50E-DA6D-A2F3-BEF61AAC65DF}" dt="2022-08-17T04:17:45.810" v="2071" actId="1076"/>
        <pc:sldMkLst>
          <pc:docMk/>
          <pc:sldMk cId="1351636362" sldId="321"/>
        </pc:sldMkLst>
        <pc:spChg chg="mod">
          <ac:chgData name="Phung Van Sy 20172796" userId="S::sy.pv172796@sis.hust.edu.vn::008d0b1d-6ec6-4531-876c-f2cb6279ea52" providerId="AD" clId="Web-{ACF5431C-E50E-DA6D-A2F3-BEF61AAC65DF}" dt="2022-08-17T04:07:09.210" v="1909" actId="20577"/>
          <ac:spMkLst>
            <pc:docMk/>
            <pc:sldMk cId="1351636362" sldId="321"/>
            <ac:spMk id="7" creationId="{AE13A912-555C-3EBD-81C0-0AEE876B1B9F}"/>
          </ac:spMkLst>
        </pc:spChg>
        <pc:picChg chg="add del mod">
          <ac:chgData name="Phung Van Sy 20172796" userId="S::sy.pv172796@sis.hust.edu.vn::008d0b1d-6ec6-4531-876c-f2cb6279ea52" providerId="AD" clId="Web-{ACF5431C-E50E-DA6D-A2F3-BEF61AAC65DF}" dt="2022-08-17T04:02:14.934" v="1854"/>
          <ac:picMkLst>
            <pc:docMk/>
            <pc:sldMk cId="1351636362" sldId="321"/>
            <ac:picMk id="3" creationId="{A7E0A161-10B4-47C6-C0A9-F2B94DADC046}"/>
          </ac:picMkLst>
        </pc:picChg>
        <pc:picChg chg="add del mod">
          <ac:chgData name="Phung Van Sy 20172796" userId="S::sy.pv172796@sis.hust.edu.vn::008d0b1d-6ec6-4531-876c-f2cb6279ea52" providerId="AD" clId="Web-{ACF5431C-E50E-DA6D-A2F3-BEF61AAC65DF}" dt="2022-08-17T04:03:17.202" v="1862"/>
          <ac:picMkLst>
            <pc:docMk/>
            <pc:sldMk cId="1351636362" sldId="321"/>
            <ac:picMk id="4" creationId="{5E2EEA9F-BD0C-5B71-8BC6-A931705D7C91}"/>
          </ac:picMkLst>
        </pc:picChg>
        <pc:picChg chg="del">
          <ac:chgData name="Phung Van Sy 20172796" userId="S::sy.pv172796@sis.hust.edu.vn::008d0b1d-6ec6-4531-876c-f2cb6279ea52" providerId="AD" clId="Web-{ACF5431C-E50E-DA6D-A2F3-BEF61AAC65DF}" dt="2022-08-17T03:38:25.726" v="1849"/>
          <ac:picMkLst>
            <pc:docMk/>
            <pc:sldMk cId="1351636362" sldId="321"/>
            <ac:picMk id="4" creationId="{A8F97722-16E8-4BDF-DAB1-2DE2789452C3}"/>
          </ac:picMkLst>
        </pc:picChg>
        <pc:picChg chg="add del mod">
          <ac:chgData name="Phung Van Sy 20172796" userId="S::sy.pv172796@sis.hust.edu.vn::008d0b1d-6ec6-4531-876c-f2cb6279ea52" providerId="AD" clId="Web-{ACF5431C-E50E-DA6D-A2F3-BEF61AAC65DF}" dt="2022-08-17T04:04:25.486" v="1868"/>
          <ac:picMkLst>
            <pc:docMk/>
            <pc:sldMk cId="1351636362" sldId="321"/>
            <ac:picMk id="6" creationId="{3353E829-8B5E-D5D9-2630-0BF6EE776CEA}"/>
          </ac:picMkLst>
        </pc:picChg>
        <pc:picChg chg="add del mod">
          <ac:chgData name="Phung Van Sy 20172796" userId="S::sy.pv172796@sis.hust.edu.vn::008d0b1d-6ec6-4531-876c-f2cb6279ea52" providerId="AD" clId="Web-{ACF5431C-E50E-DA6D-A2F3-BEF61AAC65DF}" dt="2022-08-17T04:17:26.090" v="2065"/>
          <ac:picMkLst>
            <pc:docMk/>
            <pc:sldMk cId="1351636362" sldId="321"/>
            <ac:picMk id="8" creationId="{DB430066-7DF7-6A37-BC0D-4C5A014A1299}"/>
          </ac:picMkLst>
        </pc:picChg>
        <pc:picChg chg="add mod">
          <ac:chgData name="Phung Van Sy 20172796" userId="S::sy.pv172796@sis.hust.edu.vn::008d0b1d-6ec6-4531-876c-f2cb6279ea52" providerId="AD" clId="Web-{ACF5431C-E50E-DA6D-A2F3-BEF61AAC65DF}" dt="2022-08-17T04:17:45.810" v="2071" actId="1076"/>
          <ac:picMkLst>
            <pc:docMk/>
            <pc:sldMk cId="1351636362" sldId="321"/>
            <ac:picMk id="9" creationId="{16752AF3-DF98-3EB5-8558-3A7F300CBEB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9AAB7-C64F-4109-BC05-456095E0C8E0}" type="doc">
      <dgm:prSet loTypeId="urn:microsoft.com/office/officeart/2008/layout/VerticalCurvedList" loCatId="list" qsTypeId="urn:microsoft.com/office/officeart/2005/8/quickstyle/simple1" qsCatId="simple" csTypeId="urn:microsoft.com/office/officeart/2005/8/colors/accent1_5" csCatId="accent1" phldr="1"/>
      <dgm:spPr/>
      <dgm:t>
        <a:bodyPr/>
        <a:lstStyle/>
        <a:p>
          <a:endParaRPr lang="en-US"/>
        </a:p>
      </dgm:t>
    </dgm:pt>
    <dgm:pt modelId="{40CA46BF-8096-49C3-92B7-1B62DB99980A}">
      <dgm:prSet phldrT="[Text]"/>
      <dgm:spPr/>
      <dgm:t>
        <a:bodyPr/>
        <a:lstStyle/>
        <a:p>
          <a:r>
            <a:rPr lang="en-US"/>
            <a:t>CO</a:t>
          </a:r>
        </a:p>
      </dgm:t>
    </dgm:pt>
    <dgm:pt modelId="{04B62AE1-7C49-4EE2-B3F6-D54F8B0A611F}" type="parTrans" cxnId="{431C0D6C-AF15-4653-913F-4FABE0D613AA}">
      <dgm:prSet/>
      <dgm:spPr/>
      <dgm:t>
        <a:bodyPr/>
        <a:lstStyle/>
        <a:p>
          <a:endParaRPr lang="en-US"/>
        </a:p>
      </dgm:t>
    </dgm:pt>
    <dgm:pt modelId="{6CB8A1F3-9D4B-40DC-BF30-E4A7516036E9}" type="sibTrans" cxnId="{431C0D6C-AF15-4653-913F-4FABE0D613AA}">
      <dgm:prSet/>
      <dgm:spPr/>
      <dgm:t>
        <a:bodyPr/>
        <a:lstStyle/>
        <a:p>
          <a:endParaRPr lang="en-US"/>
        </a:p>
      </dgm:t>
    </dgm:pt>
    <dgm:pt modelId="{55C0C6D4-6573-4021-9D8D-933BD1FB1ACF}">
      <dgm:prSet phldrT="[Text]"/>
      <dgm:spPr/>
      <dgm:t>
        <a:bodyPr/>
        <a:lstStyle/>
        <a:p>
          <a:r>
            <a:rPr lang="en-US"/>
            <a:t>O3</a:t>
          </a:r>
        </a:p>
      </dgm:t>
    </dgm:pt>
    <dgm:pt modelId="{E4E1AD68-5766-4A8B-92FA-03BBADF4B3E0}" type="parTrans" cxnId="{1F7757D5-5790-424D-9B04-97FFDE2B374B}">
      <dgm:prSet/>
      <dgm:spPr/>
      <dgm:t>
        <a:bodyPr/>
        <a:lstStyle/>
        <a:p>
          <a:endParaRPr lang="en-US"/>
        </a:p>
      </dgm:t>
    </dgm:pt>
    <dgm:pt modelId="{8AACC932-4C4E-4FC5-BCDC-B7E7A4B92D3F}" type="sibTrans" cxnId="{1F7757D5-5790-424D-9B04-97FFDE2B374B}">
      <dgm:prSet/>
      <dgm:spPr/>
      <dgm:t>
        <a:bodyPr/>
        <a:lstStyle/>
        <a:p>
          <a:endParaRPr lang="en-US"/>
        </a:p>
      </dgm:t>
    </dgm:pt>
    <dgm:pt modelId="{FFE614E2-6062-4521-9227-8BC86B81A3CD}">
      <dgm:prSet phldrT="[Text]"/>
      <dgm:spPr/>
      <dgm:t>
        <a:bodyPr/>
        <a:lstStyle/>
        <a:p>
          <a:r>
            <a:rPr lang="en-US"/>
            <a:t>SO2</a:t>
          </a:r>
        </a:p>
      </dgm:t>
    </dgm:pt>
    <dgm:pt modelId="{044E4DE7-B18A-4FE5-B5A3-D1A6801ED33B}" type="parTrans" cxnId="{484AB467-78F6-43D0-8459-6B2E9102542E}">
      <dgm:prSet/>
      <dgm:spPr/>
      <dgm:t>
        <a:bodyPr/>
        <a:lstStyle/>
        <a:p>
          <a:endParaRPr lang="en-US"/>
        </a:p>
      </dgm:t>
    </dgm:pt>
    <dgm:pt modelId="{23C40EDC-AE19-4EB0-9EAE-9D301DAAE3CE}" type="sibTrans" cxnId="{484AB467-78F6-43D0-8459-6B2E9102542E}">
      <dgm:prSet/>
      <dgm:spPr/>
      <dgm:t>
        <a:bodyPr/>
        <a:lstStyle/>
        <a:p>
          <a:endParaRPr lang="en-US"/>
        </a:p>
      </dgm:t>
    </dgm:pt>
    <dgm:pt modelId="{5CEADCBE-E7E1-482B-B588-500FFCCBAFEE}">
      <dgm:prSet phldrT="[Text]"/>
      <dgm:spPr/>
      <dgm:t>
        <a:bodyPr/>
        <a:lstStyle/>
        <a:p>
          <a:r>
            <a:rPr lang="en-US"/>
            <a:t>Bụi mịn</a:t>
          </a:r>
        </a:p>
      </dgm:t>
    </dgm:pt>
    <dgm:pt modelId="{923F24A8-955B-4BEB-ADA9-9058A5C22917}" type="parTrans" cxnId="{4DBC7917-BA7E-4204-BB29-6B6AC43EFD50}">
      <dgm:prSet/>
      <dgm:spPr/>
      <dgm:t>
        <a:bodyPr/>
        <a:lstStyle/>
        <a:p>
          <a:endParaRPr lang="en-US"/>
        </a:p>
      </dgm:t>
    </dgm:pt>
    <dgm:pt modelId="{DE15D2F4-EB02-4981-99D7-D96B644C00D1}" type="sibTrans" cxnId="{4DBC7917-BA7E-4204-BB29-6B6AC43EFD50}">
      <dgm:prSet/>
      <dgm:spPr/>
      <dgm:t>
        <a:bodyPr/>
        <a:lstStyle/>
        <a:p>
          <a:endParaRPr lang="en-US"/>
        </a:p>
      </dgm:t>
    </dgm:pt>
    <dgm:pt modelId="{55449070-F745-48CE-81BB-EAD1F49016BD}">
      <dgm:prSet phldrT="[Text]"/>
      <dgm:spPr/>
      <dgm:t>
        <a:bodyPr/>
        <a:lstStyle/>
        <a:p>
          <a:r>
            <a:rPr lang="en-US"/>
            <a:t>NO2</a:t>
          </a:r>
        </a:p>
      </dgm:t>
    </dgm:pt>
    <dgm:pt modelId="{AD9CFF20-84D0-4109-B24A-4503690002D1}" type="sibTrans" cxnId="{8C10404F-FF95-4895-9F8A-23E42D7664A7}">
      <dgm:prSet/>
      <dgm:spPr/>
      <dgm:t>
        <a:bodyPr/>
        <a:lstStyle/>
        <a:p>
          <a:endParaRPr lang="en-US"/>
        </a:p>
      </dgm:t>
    </dgm:pt>
    <dgm:pt modelId="{41A87F8A-50AE-4322-9BAE-AE00689496D8}" type="parTrans" cxnId="{8C10404F-FF95-4895-9F8A-23E42D7664A7}">
      <dgm:prSet/>
      <dgm:spPr/>
      <dgm:t>
        <a:bodyPr/>
        <a:lstStyle/>
        <a:p>
          <a:endParaRPr lang="en-US"/>
        </a:p>
      </dgm:t>
    </dgm:pt>
    <dgm:pt modelId="{2370C2B5-0027-45CE-A58B-00F045D87B48}" type="pres">
      <dgm:prSet presAssocID="{E3F9AAB7-C64F-4109-BC05-456095E0C8E0}" presName="Name0" presStyleCnt="0">
        <dgm:presLayoutVars>
          <dgm:chMax val="7"/>
          <dgm:chPref val="7"/>
          <dgm:dir/>
        </dgm:presLayoutVars>
      </dgm:prSet>
      <dgm:spPr/>
      <dgm:t>
        <a:bodyPr/>
        <a:lstStyle/>
        <a:p>
          <a:endParaRPr lang="en-US"/>
        </a:p>
      </dgm:t>
    </dgm:pt>
    <dgm:pt modelId="{2A5D4EDF-6063-4EFB-8904-6BC7720A96AC}" type="pres">
      <dgm:prSet presAssocID="{E3F9AAB7-C64F-4109-BC05-456095E0C8E0}" presName="Name1" presStyleCnt="0"/>
      <dgm:spPr/>
    </dgm:pt>
    <dgm:pt modelId="{B8C33F8A-1268-4921-B025-0122ACE4B11A}" type="pres">
      <dgm:prSet presAssocID="{E3F9AAB7-C64F-4109-BC05-456095E0C8E0}" presName="cycle" presStyleCnt="0"/>
      <dgm:spPr/>
    </dgm:pt>
    <dgm:pt modelId="{0FA1FE98-BC28-4791-870E-5CC5F264E06A}" type="pres">
      <dgm:prSet presAssocID="{E3F9AAB7-C64F-4109-BC05-456095E0C8E0}" presName="srcNode" presStyleLbl="node1" presStyleIdx="0" presStyleCnt="5"/>
      <dgm:spPr/>
    </dgm:pt>
    <dgm:pt modelId="{007C0056-A811-4D48-AE1B-7855F96D0C4F}" type="pres">
      <dgm:prSet presAssocID="{E3F9AAB7-C64F-4109-BC05-456095E0C8E0}" presName="conn" presStyleLbl="parChTrans1D2" presStyleIdx="0" presStyleCnt="1"/>
      <dgm:spPr/>
      <dgm:t>
        <a:bodyPr/>
        <a:lstStyle/>
        <a:p>
          <a:endParaRPr lang="en-US"/>
        </a:p>
      </dgm:t>
    </dgm:pt>
    <dgm:pt modelId="{17FD8A51-BAB6-426B-A615-D9AB0FB8DBF5}" type="pres">
      <dgm:prSet presAssocID="{E3F9AAB7-C64F-4109-BC05-456095E0C8E0}" presName="extraNode" presStyleLbl="node1" presStyleIdx="0" presStyleCnt="5"/>
      <dgm:spPr/>
    </dgm:pt>
    <dgm:pt modelId="{C0BD4213-447F-4BA9-B521-2E02511A28B8}" type="pres">
      <dgm:prSet presAssocID="{E3F9AAB7-C64F-4109-BC05-456095E0C8E0}" presName="dstNode" presStyleLbl="node1" presStyleIdx="0" presStyleCnt="5"/>
      <dgm:spPr/>
    </dgm:pt>
    <dgm:pt modelId="{6DECC626-A546-4F18-BA7A-A90380F6FE36}" type="pres">
      <dgm:prSet presAssocID="{40CA46BF-8096-49C3-92B7-1B62DB99980A}" presName="text_1" presStyleLbl="node1" presStyleIdx="0" presStyleCnt="5" custScaleX="98200" custLinFactNeighborX="733" custLinFactNeighborY="2151">
        <dgm:presLayoutVars>
          <dgm:bulletEnabled val="1"/>
        </dgm:presLayoutVars>
      </dgm:prSet>
      <dgm:spPr/>
      <dgm:t>
        <a:bodyPr/>
        <a:lstStyle/>
        <a:p>
          <a:endParaRPr lang="en-US"/>
        </a:p>
      </dgm:t>
    </dgm:pt>
    <dgm:pt modelId="{9347BC33-4492-4BC3-87CB-95FBDC0DA156}" type="pres">
      <dgm:prSet presAssocID="{40CA46BF-8096-49C3-92B7-1B62DB99980A}" presName="accent_1" presStyleCnt="0"/>
      <dgm:spPr/>
    </dgm:pt>
    <dgm:pt modelId="{1AC797EB-1294-4AA5-BB47-4F09769E59A8}" type="pres">
      <dgm:prSet presAssocID="{40CA46BF-8096-49C3-92B7-1B62DB99980A}" presName="accentRepeatNode" presStyleLbl="solidFgAcc1" presStyleIdx="0" presStyleCnt="5"/>
      <dgm:spPr/>
    </dgm:pt>
    <dgm:pt modelId="{4AEF2F9A-46EF-49B0-B5FE-7188F33E03D3}" type="pres">
      <dgm:prSet presAssocID="{FFE614E2-6062-4521-9227-8BC86B81A3CD}" presName="text_2" presStyleLbl="node1" presStyleIdx="1" presStyleCnt="5">
        <dgm:presLayoutVars>
          <dgm:bulletEnabled val="1"/>
        </dgm:presLayoutVars>
      </dgm:prSet>
      <dgm:spPr/>
      <dgm:t>
        <a:bodyPr/>
        <a:lstStyle/>
        <a:p>
          <a:endParaRPr lang="en-US"/>
        </a:p>
      </dgm:t>
    </dgm:pt>
    <dgm:pt modelId="{E44B98B8-DB6F-4362-A81F-5F4340716812}" type="pres">
      <dgm:prSet presAssocID="{FFE614E2-6062-4521-9227-8BC86B81A3CD}" presName="accent_2" presStyleCnt="0"/>
      <dgm:spPr/>
    </dgm:pt>
    <dgm:pt modelId="{D28129D6-3240-43F6-B9B5-D0E50A81A862}" type="pres">
      <dgm:prSet presAssocID="{FFE614E2-6062-4521-9227-8BC86B81A3CD}" presName="accentRepeatNode" presStyleLbl="solidFgAcc1" presStyleIdx="1" presStyleCnt="5"/>
      <dgm:spPr/>
    </dgm:pt>
    <dgm:pt modelId="{7D892374-A629-4B42-8F15-DF4664AEA0D4}" type="pres">
      <dgm:prSet presAssocID="{55449070-F745-48CE-81BB-EAD1F49016BD}" presName="text_3" presStyleLbl="node1" presStyleIdx="2" presStyleCnt="5">
        <dgm:presLayoutVars>
          <dgm:bulletEnabled val="1"/>
        </dgm:presLayoutVars>
      </dgm:prSet>
      <dgm:spPr/>
      <dgm:t>
        <a:bodyPr/>
        <a:lstStyle/>
        <a:p>
          <a:endParaRPr lang="en-US"/>
        </a:p>
      </dgm:t>
    </dgm:pt>
    <dgm:pt modelId="{771C1EA5-48EB-45E2-9D29-5B43AD689B17}" type="pres">
      <dgm:prSet presAssocID="{55449070-F745-48CE-81BB-EAD1F49016BD}" presName="accent_3" presStyleCnt="0"/>
      <dgm:spPr/>
    </dgm:pt>
    <dgm:pt modelId="{5F552D8A-6D15-4273-8DD0-1CBFFE0760BB}" type="pres">
      <dgm:prSet presAssocID="{55449070-F745-48CE-81BB-EAD1F49016BD}" presName="accentRepeatNode" presStyleLbl="solidFgAcc1" presStyleIdx="2" presStyleCnt="5"/>
      <dgm:spPr/>
    </dgm:pt>
    <dgm:pt modelId="{038C6B86-1708-4567-BBFA-7746550D022C}" type="pres">
      <dgm:prSet presAssocID="{55C0C6D4-6573-4021-9D8D-933BD1FB1ACF}" presName="text_4" presStyleLbl="node1" presStyleIdx="3" presStyleCnt="5">
        <dgm:presLayoutVars>
          <dgm:bulletEnabled val="1"/>
        </dgm:presLayoutVars>
      </dgm:prSet>
      <dgm:spPr/>
      <dgm:t>
        <a:bodyPr/>
        <a:lstStyle/>
        <a:p>
          <a:endParaRPr lang="en-US"/>
        </a:p>
      </dgm:t>
    </dgm:pt>
    <dgm:pt modelId="{07649A1A-403A-46D8-B29D-5B51E6441EDC}" type="pres">
      <dgm:prSet presAssocID="{55C0C6D4-6573-4021-9D8D-933BD1FB1ACF}" presName="accent_4" presStyleCnt="0"/>
      <dgm:spPr/>
    </dgm:pt>
    <dgm:pt modelId="{82A6E79C-0FB5-4FAA-A541-03B1E9448583}" type="pres">
      <dgm:prSet presAssocID="{55C0C6D4-6573-4021-9D8D-933BD1FB1ACF}" presName="accentRepeatNode" presStyleLbl="solidFgAcc1" presStyleIdx="3" presStyleCnt="5"/>
      <dgm:spPr/>
    </dgm:pt>
    <dgm:pt modelId="{CBA8474B-6EF3-48DF-9C95-E34A01490040}" type="pres">
      <dgm:prSet presAssocID="{5CEADCBE-E7E1-482B-B588-500FFCCBAFEE}" presName="text_5" presStyleLbl="node1" presStyleIdx="4" presStyleCnt="5">
        <dgm:presLayoutVars>
          <dgm:bulletEnabled val="1"/>
        </dgm:presLayoutVars>
      </dgm:prSet>
      <dgm:spPr/>
      <dgm:t>
        <a:bodyPr/>
        <a:lstStyle/>
        <a:p>
          <a:endParaRPr lang="en-US"/>
        </a:p>
      </dgm:t>
    </dgm:pt>
    <dgm:pt modelId="{9A5E8084-831C-493E-8C5D-22E6B1778FE5}" type="pres">
      <dgm:prSet presAssocID="{5CEADCBE-E7E1-482B-B588-500FFCCBAFEE}" presName="accent_5" presStyleCnt="0"/>
      <dgm:spPr/>
    </dgm:pt>
    <dgm:pt modelId="{5DBE9DD6-0AEC-4F4E-A60C-87970F6316CB}" type="pres">
      <dgm:prSet presAssocID="{5CEADCBE-E7E1-482B-B588-500FFCCBAFEE}" presName="accentRepeatNode" presStyleLbl="solidFgAcc1" presStyleIdx="4" presStyleCnt="5"/>
      <dgm:spPr/>
    </dgm:pt>
  </dgm:ptLst>
  <dgm:cxnLst>
    <dgm:cxn modelId="{431C0D6C-AF15-4653-913F-4FABE0D613AA}" srcId="{E3F9AAB7-C64F-4109-BC05-456095E0C8E0}" destId="{40CA46BF-8096-49C3-92B7-1B62DB99980A}" srcOrd="0" destOrd="0" parTransId="{04B62AE1-7C49-4EE2-B3F6-D54F8B0A611F}" sibTransId="{6CB8A1F3-9D4B-40DC-BF30-E4A7516036E9}"/>
    <dgm:cxn modelId="{4DBC7917-BA7E-4204-BB29-6B6AC43EFD50}" srcId="{E3F9AAB7-C64F-4109-BC05-456095E0C8E0}" destId="{5CEADCBE-E7E1-482B-B588-500FFCCBAFEE}" srcOrd="4" destOrd="0" parTransId="{923F24A8-955B-4BEB-ADA9-9058A5C22917}" sibTransId="{DE15D2F4-EB02-4981-99D7-D96B644C00D1}"/>
    <dgm:cxn modelId="{1F7757D5-5790-424D-9B04-97FFDE2B374B}" srcId="{E3F9AAB7-C64F-4109-BC05-456095E0C8E0}" destId="{55C0C6D4-6573-4021-9D8D-933BD1FB1ACF}" srcOrd="3" destOrd="0" parTransId="{E4E1AD68-5766-4A8B-92FA-03BBADF4B3E0}" sibTransId="{8AACC932-4C4E-4FC5-BCDC-B7E7A4B92D3F}"/>
    <dgm:cxn modelId="{C1196313-F5EB-446A-B547-C27B2D9019A8}" type="presOf" srcId="{40CA46BF-8096-49C3-92B7-1B62DB99980A}" destId="{6DECC626-A546-4F18-BA7A-A90380F6FE36}" srcOrd="0" destOrd="0" presId="urn:microsoft.com/office/officeart/2008/layout/VerticalCurvedList"/>
    <dgm:cxn modelId="{2BC35F6E-9F31-4602-A46B-3126AA7CB97C}" type="presOf" srcId="{6CB8A1F3-9D4B-40DC-BF30-E4A7516036E9}" destId="{007C0056-A811-4D48-AE1B-7855F96D0C4F}" srcOrd="0" destOrd="0" presId="urn:microsoft.com/office/officeart/2008/layout/VerticalCurvedList"/>
    <dgm:cxn modelId="{8C10404F-FF95-4895-9F8A-23E42D7664A7}" srcId="{E3F9AAB7-C64F-4109-BC05-456095E0C8E0}" destId="{55449070-F745-48CE-81BB-EAD1F49016BD}" srcOrd="2" destOrd="0" parTransId="{41A87F8A-50AE-4322-9BAE-AE00689496D8}" sibTransId="{AD9CFF20-84D0-4109-B24A-4503690002D1}"/>
    <dgm:cxn modelId="{059F9237-4716-4212-B29B-65C0AF231197}" type="presOf" srcId="{FFE614E2-6062-4521-9227-8BC86B81A3CD}" destId="{4AEF2F9A-46EF-49B0-B5FE-7188F33E03D3}" srcOrd="0" destOrd="0" presId="urn:microsoft.com/office/officeart/2008/layout/VerticalCurvedList"/>
    <dgm:cxn modelId="{6D077CFC-5274-4695-9C8E-866DCC16F8F6}" type="presOf" srcId="{5CEADCBE-E7E1-482B-B588-500FFCCBAFEE}" destId="{CBA8474B-6EF3-48DF-9C95-E34A01490040}" srcOrd="0" destOrd="0" presId="urn:microsoft.com/office/officeart/2008/layout/VerticalCurvedList"/>
    <dgm:cxn modelId="{484AB467-78F6-43D0-8459-6B2E9102542E}" srcId="{E3F9AAB7-C64F-4109-BC05-456095E0C8E0}" destId="{FFE614E2-6062-4521-9227-8BC86B81A3CD}" srcOrd="1" destOrd="0" parTransId="{044E4DE7-B18A-4FE5-B5A3-D1A6801ED33B}" sibTransId="{23C40EDC-AE19-4EB0-9EAE-9D301DAAE3CE}"/>
    <dgm:cxn modelId="{81DD0768-7BB9-4DA5-8283-A9896998E92B}" type="presOf" srcId="{E3F9AAB7-C64F-4109-BC05-456095E0C8E0}" destId="{2370C2B5-0027-45CE-A58B-00F045D87B48}" srcOrd="0" destOrd="0" presId="urn:microsoft.com/office/officeart/2008/layout/VerticalCurvedList"/>
    <dgm:cxn modelId="{04172B0F-43A6-434D-8650-DF8E58C04AF8}" type="presOf" srcId="{55C0C6D4-6573-4021-9D8D-933BD1FB1ACF}" destId="{038C6B86-1708-4567-BBFA-7746550D022C}" srcOrd="0" destOrd="0" presId="urn:microsoft.com/office/officeart/2008/layout/VerticalCurvedList"/>
    <dgm:cxn modelId="{6AC0A996-3DCE-4096-8D2B-DE76D6DA4C70}" type="presOf" srcId="{55449070-F745-48CE-81BB-EAD1F49016BD}" destId="{7D892374-A629-4B42-8F15-DF4664AEA0D4}" srcOrd="0" destOrd="0" presId="urn:microsoft.com/office/officeart/2008/layout/VerticalCurvedList"/>
    <dgm:cxn modelId="{76D5A14E-9C1E-4879-A1F7-86405C00C131}" type="presParOf" srcId="{2370C2B5-0027-45CE-A58B-00F045D87B48}" destId="{2A5D4EDF-6063-4EFB-8904-6BC7720A96AC}" srcOrd="0" destOrd="0" presId="urn:microsoft.com/office/officeart/2008/layout/VerticalCurvedList"/>
    <dgm:cxn modelId="{3917AFC8-FB80-40DE-BAA4-5477AD8E93C7}" type="presParOf" srcId="{2A5D4EDF-6063-4EFB-8904-6BC7720A96AC}" destId="{B8C33F8A-1268-4921-B025-0122ACE4B11A}" srcOrd="0" destOrd="0" presId="urn:microsoft.com/office/officeart/2008/layout/VerticalCurvedList"/>
    <dgm:cxn modelId="{77EB669B-A1D0-470A-A8A6-29B4E58079F8}" type="presParOf" srcId="{B8C33F8A-1268-4921-B025-0122ACE4B11A}" destId="{0FA1FE98-BC28-4791-870E-5CC5F264E06A}" srcOrd="0" destOrd="0" presId="urn:microsoft.com/office/officeart/2008/layout/VerticalCurvedList"/>
    <dgm:cxn modelId="{388279DB-61F9-45ED-9C1D-1596C3B508C4}" type="presParOf" srcId="{B8C33F8A-1268-4921-B025-0122ACE4B11A}" destId="{007C0056-A811-4D48-AE1B-7855F96D0C4F}" srcOrd="1" destOrd="0" presId="urn:microsoft.com/office/officeart/2008/layout/VerticalCurvedList"/>
    <dgm:cxn modelId="{3C67EF27-8581-4BAC-AA4D-15D1D29A6A43}" type="presParOf" srcId="{B8C33F8A-1268-4921-B025-0122ACE4B11A}" destId="{17FD8A51-BAB6-426B-A615-D9AB0FB8DBF5}" srcOrd="2" destOrd="0" presId="urn:microsoft.com/office/officeart/2008/layout/VerticalCurvedList"/>
    <dgm:cxn modelId="{EE789AA0-768F-455B-8190-CE224B4DC967}" type="presParOf" srcId="{B8C33F8A-1268-4921-B025-0122ACE4B11A}" destId="{C0BD4213-447F-4BA9-B521-2E02511A28B8}" srcOrd="3" destOrd="0" presId="urn:microsoft.com/office/officeart/2008/layout/VerticalCurvedList"/>
    <dgm:cxn modelId="{3CC5D34C-BC95-4794-987F-53EBDF333FB4}" type="presParOf" srcId="{2A5D4EDF-6063-4EFB-8904-6BC7720A96AC}" destId="{6DECC626-A546-4F18-BA7A-A90380F6FE36}" srcOrd="1" destOrd="0" presId="urn:microsoft.com/office/officeart/2008/layout/VerticalCurvedList"/>
    <dgm:cxn modelId="{B22535FE-F6F0-4B99-92FA-5CEEFDD04131}" type="presParOf" srcId="{2A5D4EDF-6063-4EFB-8904-6BC7720A96AC}" destId="{9347BC33-4492-4BC3-87CB-95FBDC0DA156}" srcOrd="2" destOrd="0" presId="urn:microsoft.com/office/officeart/2008/layout/VerticalCurvedList"/>
    <dgm:cxn modelId="{2CEECC29-3E41-46D7-8950-8382C66A616E}" type="presParOf" srcId="{9347BC33-4492-4BC3-87CB-95FBDC0DA156}" destId="{1AC797EB-1294-4AA5-BB47-4F09769E59A8}" srcOrd="0" destOrd="0" presId="urn:microsoft.com/office/officeart/2008/layout/VerticalCurvedList"/>
    <dgm:cxn modelId="{67E99E4E-F355-466E-95A7-D263CBFC3C0A}" type="presParOf" srcId="{2A5D4EDF-6063-4EFB-8904-6BC7720A96AC}" destId="{4AEF2F9A-46EF-49B0-B5FE-7188F33E03D3}" srcOrd="3" destOrd="0" presId="urn:microsoft.com/office/officeart/2008/layout/VerticalCurvedList"/>
    <dgm:cxn modelId="{F5F3D7EA-0621-4779-BF81-C408C952EDC4}" type="presParOf" srcId="{2A5D4EDF-6063-4EFB-8904-6BC7720A96AC}" destId="{E44B98B8-DB6F-4362-A81F-5F4340716812}" srcOrd="4" destOrd="0" presId="urn:microsoft.com/office/officeart/2008/layout/VerticalCurvedList"/>
    <dgm:cxn modelId="{74EDD711-9E66-4103-AB76-0276B236D8F3}" type="presParOf" srcId="{E44B98B8-DB6F-4362-A81F-5F4340716812}" destId="{D28129D6-3240-43F6-B9B5-D0E50A81A862}" srcOrd="0" destOrd="0" presId="urn:microsoft.com/office/officeart/2008/layout/VerticalCurvedList"/>
    <dgm:cxn modelId="{46C49E8A-076D-4B37-9B75-3D47B5CF5D66}" type="presParOf" srcId="{2A5D4EDF-6063-4EFB-8904-6BC7720A96AC}" destId="{7D892374-A629-4B42-8F15-DF4664AEA0D4}" srcOrd="5" destOrd="0" presId="urn:microsoft.com/office/officeart/2008/layout/VerticalCurvedList"/>
    <dgm:cxn modelId="{5C721FA3-7BF2-4C6E-8158-54829EC03248}" type="presParOf" srcId="{2A5D4EDF-6063-4EFB-8904-6BC7720A96AC}" destId="{771C1EA5-48EB-45E2-9D29-5B43AD689B17}" srcOrd="6" destOrd="0" presId="urn:microsoft.com/office/officeart/2008/layout/VerticalCurvedList"/>
    <dgm:cxn modelId="{713F1700-77A6-497C-992C-FCADE1D8D80C}" type="presParOf" srcId="{771C1EA5-48EB-45E2-9D29-5B43AD689B17}" destId="{5F552D8A-6D15-4273-8DD0-1CBFFE0760BB}" srcOrd="0" destOrd="0" presId="urn:microsoft.com/office/officeart/2008/layout/VerticalCurvedList"/>
    <dgm:cxn modelId="{1B086AD7-4BB9-4D86-A5EC-0C7C95E4B508}" type="presParOf" srcId="{2A5D4EDF-6063-4EFB-8904-6BC7720A96AC}" destId="{038C6B86-1708-4567-BBFA-7746550D022C}" srcOrd="7" destOrd="0" presId="urn:microsoft.com/office/officeart/2008/layout/VerticalCurvedList"/>
    <dgm:cxn modelId="{A2A56444-A67C-4870-862F-734824ACE050}" type="presParOf" srcId="{2A5D4EDF-6063-4EFB-8904-6BC7720A96AC}" destId="{07649A1A-403A-46D8-B29D-5B51E6441EDC}" srcOrd="8" destOrd="0" presId="urn:microsoft.com/office/officeart/2008/layout/VerticalCurvedList"/>
    <dgm:cxn modelId="{8D262248-1B7F-45E4-8978-38E53B20FCA4}" type="presParOf" srcId="{07649A1A-403A-46D8-B29D-5B51E6441EDC}" destId="{82A6E79C-0FB5-4FAA-A541-03B1E9448583}" srcOrd="0" destOrd="0" presId="urn:microsoft.com/office/officeart/2008/layout/VerticalCurvedList"/>
    <dgm:cxn modelId="{8BFDB719-D20D-401E-BC0A-18E2A6EB6CB9}" type="presParOf" srcId="{2A5D4EDF-6063-4EFB-8904-6BC7720A96AC}" destId="{CBA8474B-6EF3-48DF-9C95-E34A01490040}" srcOrd="9" destOrd="0" presId="urn:microsoft.com/office/officeart/2008/layout/VerticalCurvedList"/>
    <dgm:cxn modelId="{89AB8348-F2F3-4028-AD88-429FB949F375}" type="presParOf" srcId="{2A5D4EDF-6063-4EFB-8904-6BC7720A96AC}" destId="{9A5E8084-831C-493E-8C5D-22E6B1778FE5}" srcOrd="10" destOrd="0" presId="urn:microsoft.com/office/officeart/2008/layout/VerticalCurvedList"/>
    <dgm:cxn modelId="{D643EC3F-D897-4087-8859-F6640797898B}" type="presParOf" srcId="{9A5E8084-831C-493E-8C5D-22E6B1778FE5}" destId="{5DBE9DD6-0AEC-4F4E-A60C-87970F6316C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87ACCC-DAE0-4561-9D74-9F13C7BB3DFA}"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en-US"/>
        </a:p>
      </dgm:t>
    </dgm:pt>
    <dgm:pt modelId="{2EA61C36-6CBD-4590-9695-E68F28F63F4D}">
      <dgm:prSet phldrT="[Văn bản]"/>
      <dgm:spPr/>
      <dgm:t>
        <a:bodyPr/>
        <a:lstStyle/>
        <a:p>
          <a:r>
            <a:rPr lang="en-US" dirty="0" err="1"/>
            <a:t>Biểu</a:t>
          </a:r>
          <a:r>
            <a:rPr lang="en-US" dirty="0"/>
            <a:t> </a:t>
          </a:r>
          <a:r>
            <a:rPr lang="en-US" dirty="0" err="1"/>
            <a:t>đồ</a:t>
          </a:r>
          <a:r>
            <a:rPr lang="en-US" dirty="0"/>
            <a:t> </a:t>
          </a:r>
          <a:r>
            <a:rPr lang="en-US" err="1"/>
            <a:t>chức</a:t>
          </a:r>
          <a:r>
            <a:rPr lang="en-US"/>
            <a:t> </a:t>
          </a:r>
          <a:r>
            <a:rPr lang="en-US" smtClean="0"/>
            <a:t>năng</a:t>
          </a:r>
        </a:p>
        <a:p>
          <a:r>
            <a:rPr lang="en-US" smtClean="0"/>
            <a:t>Các tác nhân ngoại cảnh và mỗi liên kết của chúng đối với chức năng hệ thống</a:t>
          </a:r>
          <a:endParaRPr lang="en-US" dirty="0" err="1"/>
        </a:p>
      </dgm:t>
    </dgm:pt>
    <dgm:pt modelId="{657EFBFC-824F-49ED-8FBF-9EE0A50D9303}" type="parTrans" cxnId="{2F58DE99-3151-4A99-B37C-3433B2CF0B06}">
      <dgm:prSet/>
      <dgm:spPr/>
      <dgm:t>
        <a:bodyPr/>
        <a:lstStyle/>
        <a:p>
          <a:endParaRPr lang="en-US"/>
        </a:p>
      </dgm:t>
    </dgm:pt>
    <dgm:pt modelId="{F79CBBA4-3528-4435-8BD9-1D4A51B466BC}" type="sibTrans" cxnId="{2F58DE99-3151-4A99-B37C-3433B2CF0B06}">
      <dgm:prSet/>
      <dgm:spPr/>
      <dgm:t>
        <a:bodyPr/>
        <a:lstStyle/>
        <a:p>
          <a:endParaRPr lang="en-US"/>
        </a:p>
      </dgm:t>
    </dgm:pt>
    <dgm:pt modelId="{64E2B620-F165-4D03-82DB-A8E5BD5621A4}">
      <dgm:prSet phldrT="[Văn bản]"/>
      <dgm:spPr/>
      <dgm:t>
        <a:bodyPr/>
        <a:lstStyle/>
        <a:p>
          <a:pPr rtl="0"/>
          <a:r>
            <a:rPr lang="en-US" dirty="0" err="1"/>
            <a:t>Biểu</a:t>
          </a:r>
          <a:r>
            <a:rPr lang="en-US" dirty="0"/>
            <a:t> </a:t>
          </a:r>
          <a:r>
            <a:rPr lang="en-US" dirty="0" err="1"/>
            <a:t>đồ</a:t>
          </a:r>
          <a:r>
            <a:rPr lang="en-US" dirty="0"/>
            <a:t> </a:t>
          </a:r>
          <a:r>
            <a:rPr lang="en-US" err="1"/>
            <a:t>tuần</a:t>
          </a:r>
          <a:r>
            <a:rPr lang="en-US"/>
            <a:t> </a:t>
          </a:r>
          <a:r>
            <a:rPr lang="en-US" smtClean="0"/>
            <a:t>tự</a:t>
          </a:r>
        </a:p>
        <a:p>
          <a:pPr rtl="0"/>
          <a:r>
            <a:rPr lang="en-US" smtClean="0">
              <a:latin typeface="Calibri Light" panose="020F0302020204030204"/>
            </a:rPr>
            <a:t>Xác định các trình tự diễn ra sự kiện của đối tượng, cũng như thống tin và các mốc thời gian gửi nhận</a:t>
          </a:r>
          <a:endParaRPr lang="en-US" dirty="0" err="1">
            <a:latin typeface="Calibri Light" panose="020F0302020204030204"/>
          </a:endParaRPr>
        </a:p>
      </dgm:t>
    </dgm:pt>
    <dgm:pt modelId="{C467BB36-3EF1-4A97-9050-6063ECA6D30A}" type="parTrans" cxnId="{4583C6A2-4EAF-487A-A58D-681080278808}">
      <dgm:prSet/>
      <dgm:spPr/>
      <dgm:t>
        <a:bodyPr/>
        <a:lstStyle/>
        <a:p>
          <a:endParaRPr lang="en-US"/>
        </a:p>
      </dgm:t>
    </dgm:pt>
    <dgm:pt modelId="{032A7AFF-794C-408C-A4D3-DFBFDA213185}" type="sibTrans" cxnId="{4583C6A2-4EAF-487A-A58D-681080278808}">
      <dgm:prSet/>
      <dgm:spPr/>
      <dgm:t>
        <a:bodyPr/>
        <a:lstStyle/>
        <a:p>
          <a:endParaRPr lang="en-US"/>
        </a:p>
      </dgm:t>
    </dgm:pt>
    <dgm:pt modelId="{3712381D-5A2E-462D-BE6D-BEEB5D122D9F}">
      <dgm:prSet phldrT="[Văn bản]"/>
      <dgm:spPr/>
      <dgm:t>
        <a:bodyPr/>
        <a:lstStyle/>
        <a:p>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dgm:t>
    </dgm:pt>
    <dgm:pt modelId="{5AB3FC2E-5868-4B7A-96C2-555874697E3F}" type="parTrans" cxnId="{9EAA6D23-9124-49EA-998C-E9AD88F35F04}">
      <dgm:prSet/>
      <dgm:spPr/>
      <dgm:t>
        <a:bodyPr/>
        <a:lstStyle/>
        <a:p>
          <a:endParaRPr lang="en-US"/>
        </a:p>
      </dgm:t>
    </dgm:pt>
    <dgm:pt modelId="{EA83EDB7-9745-45E6-9234-323F2CABEB09}" type="sibTrans" cxnId="{9EAA6D23-9124-49EA-998C-E9AD88F35F04}">
      <dgm:prSet/>
      <dgm:spPr/>
      <dgm:t>
        <a:bodyPr/>
        <a:lstStyle/>
        <a:p>
          <a:endParaRPr lang="en-US"/>
        </a:p>
      </dgm:t>
    </dgm:pt>
    <dgm:pt modelId="{6359D7CC-42AC-4729-A3EE-2C89F5DD07CF}">
      <dgm:prSet phldr="0"/>
      <dgm:spPr/>
      <dgm:t>
        <a:bodyPr/>
        <a:lstStyle/>
        <a:p>
          <a:pPr rtl="0"/>
          <a:r>
            <a:rPr lang="en-US" dirty="0"/>
            <a:t>Biểu </a:t>
          </a:r>
          <a:r>
            <a:rPr lang="en-US"/>
            <a:t>đồ </a:t>
          </a:r>
          <a:r>
            <a:rPr lang="en-US" smtClean="0"/>
            <a:t>lớp</a:t>
          </a:r>
        </a:p>
        <a:p>
          <a:pPr rtl="0"/>
          <a:r>
            <a:rPr lang="en-US" smtClean="0">
              <a:latin typeface="Calibri Light" panose="020F0302020204030204"/>
            </a:rPr>
            <a:t>Thuộc tính, phương thức, mối liên hệ của các dối tượng</a:t>
          </a:r>
          <a:endParaRPr lang="en-US" dirty="0">
            <a:latin typeface="Calibri Light" panose="020F0302020204030204"/>
          </a:endParaRPr>
        </a:p>
      </dgm:t>
    </dgm:pt>
    <dgm:pt modelId="{E4F22E77-315D-4E20-8613-FFD4C995CBA6}" type="parTrans" cxnId="{0F10539C-6A38-43EC-8209-7AF39F39A6CE}">
      <dgm:prSet/>
      <dgm:spPr/>
      <dgm:t>
        <a:bodyPr/>
        <a:lstStyle/>
        <a:p>
          <a:endParaRPr lang="en-US"/>
        </a:p>
      </dgm:t>
    </dgm:pt>
    <dgm:pt modelId="{AC6EB43F-A991-47CB-8385-24220F9BAE1C}" type="sibTrans" cxnId="{0F10539C-6A38-43EC-8209-7AF39F39A6CE}">
      <dgm:prSet/>
      <dgm:spPr/>
      <dgm:t>
        <a:bodyPr/>
        <a:lstStyle/>
        <a:p>
          <a:endParaRPr lang="en-US"/>
        </a:p>
      </dgm:t>
    </dgm:pt>
    <dgm:pt modelId="{5843D53B-216E-42C5-9D34-D7598AADB730}">
      <dgm:prSet phldr="0"/>
      <dgm:spPr/>
      <dgm:t>
        <a:bodyPr/>
        <a:lstStyle/>
        <a:p>
          <a:r>
            <a:rPr lang="en-US" dirty="0"/>
            <a:t>Biểu đồ hoạt</a:t>
          </a:r>
          <a:r>
            <a:rPr lang="en-US"/>
            <a:t> </a:t>
          </a:r>
          <a:r>
            <a:rPr lang="en-US" smtClean="0"/>
            <a:t>động</a:t>
          </a:r>
        </a:p>
        <a:p>
          <a:r>
            <a:rPr lang="en-US" smtClean="0"/>
            <a:t>Mô tả các bước thực hiện , các hành động thao tác của người dung với hệ thống</a:t>
          </a:r>
          <a:endParaRPr lang="en-US" dirty="0"/>
        </a:p>
      </dgm:t>
    </dgm:pt>
    <dgm:pt modelId="{2E27D237-D70C-4DD6-AD82-CF3B12ECB27F}" type="parTrans" cxnId="{0FDDD10E-939D-47BA-90A7-42EC44129817}">
      <dgm:prSet/>
      <dgm:spPr/>
      <dgm:t>
        <a:bodyPr/>
        <a:lstStyle/>
        <a:p>
          <a:endParaRPr lang="en-US"/>
        </a:p>
      </dgm:t>
    </dgm:pt>
    <dgm:pt modelId="{67AD348B-A18F-4A50-A3F9-653219297AC5}" type="sibTrans" cxnId="{0FDDD10E-939D-47BA-90A7-42EC44129817}">
      <dgm:prSet/>
      <dgm:spPr/>
      <dgm:t>
        <a:bodyPr/>
        <a:lstStyle/>
        <a:p>
          <a:endParaRPr lang="en-US"/>
        </a:p>
      </dgm:t>
    </dgm:pt>
    <dgm:pt modelId="{63FD6FD1-3CB2-4DB0-AE34-B4E89D13FD98}" type="pres">
      <dgm:prSet presAssocID="{8487ACCC-DAE0-4561-9D74-9F13C7BB3DFA}" presName="cycle" presStyleCnt="0">
        <dgm:presLayoutVars>
          <dgm:dir/>
          <dgm:resizeHandles val="exact"/>
        </dgm:presLayoutVars>
      </dgm:prSet>
      <dgm:spPr/>
      <dgm:t>
        <a:bodyPr/>
        <a:lstStyle/>
        <a:p>
          <a:endParaRPr lang="en-US"/>
        </a:p>
      </dgm:t>
    </dgm:pt>
    <dgm:pt modelId="{740279B3-C33E-4C2B-A035-787F15121266}" type="pres">
      <dgm:prSet presAssocID="{6359D7CC-42AC-4729-A3EE-2C89F5DD07CF}" presName="node" presStyleLbl="node1" presStyleIdx="0" presStyleCnt="5">
        <dgm:presLayoutVars>
          <dgm:bulletEnabled val="1"/>
        </dgm:presLayoutVars>
      </dgm:prSet>
      <dgm:spPr/>
      <dgm:t>
        <a:bodyPr/>
        <a:lstStyle/>
        <a:p>
          <a:endParaRPr lang="en-US"/>
        </a:p>
      </dgm:t>
    </dgm:pt>
    <dgm:pt modelId="{F6E52089-1B42-4669-800A-707F7CEADCC5}" type="pres">
      <dgm:prSet presAssocID="{6359D7CC-42AC-4729-A3EE-2C89F5DD07CF}" presName="spNode" presStyleCnt="0"/>
      <dgm:spPr/>
    </dgm:pt>
    <dgm:pt modelId="{DEFEE012-9512-42EA-91AA-E7712209B9F0}" type="pres">
      <dgm:prSet presAssocID="{AC6EB43F-A991-47CB-8385-24220F9BAE1C}" presName="sibTrans" presStyleLbl="sibTrans1D1" presStyleIdx="0" presStyleCnt="5"/>
      <dgm:spPr/>
    </dgm:pt>
    <dgm:pt modelId="{0B32B458-BF06-47D8-8306-1E22307640D1}" type="pres">
      <dgm:prSet presAssocID="{2EA61C36-6CBD-4590-9695-E68F28F63F4D}" presName="node" presStyleLbl="node1" presStyleIdx="1" presStyleCnt="5" custRadScaleRad="99479" custRadScaleInc="-2023">
        <dgm:presLayoutVars>
          <dgm:bulletEnabled val="1"/>
        </dgm:presLayoutVars>
      </dgm:prSet>
      <dgm:spPr/>
      <dgm:t>
        <a:bodyPr/>
        <a:lstStyle/>
        <a:p>
          <a:endParaRPr lang="en-US"/>
        </a:p>
      </dgm:t>
    </dgm:pt>
    <dgm:pt modelId="{E2E96769-A18F-41F0-9D23-086FBDEC0CEA}" type="pres">
      <dgm:prSet presAssocID="{2EA61C36-6CBD-4590-9695-E68F28F63F4D}" presName="spNode" presStyleCnt="0"/>
      <dgm:spPr/>
    </dgm:pt>
    <dgm:pt modelId="{954742D4-5A34-4819-9526-2C975754D88B}" type="pres">
      <dgm:prSet presAssocID="{F79CBBA4-3528-4435-8BD9-1D4A51B466BC}" presName="sibTrans" presStyleLbl="sibTrans1D1" presStyleIdx="1" presStyleCnt="5"/>
      <dgm:spPr/>
      <dgm:t>
        <a:bodyPr/>
        <a:lstStyle/>
        <a:p>
          <a:endParaRPr lang="en-US"/>
        </a:p>
      </dgm:t>
    </dgm:pt>
    <dgm:pt modelId="{99D4C426-2A48-49EB-B7A1-3A569D8538E5}" type="pres">
      <dgm:prSet presAssocID="{64E2B620-F165-4D03-82DB-A8E5BD5621A4}" presName="node" presStyleLbl="node1" presStyleIdx="2" presStyleCnt="5" custRadScaleRad="109173" custRadScaleInc="3701">
        <dgm:presLayoutVars>
          <dgm:bulletEnabled val="1"/>
        </dgm:presLayoutVars>
      </dgm:prSet>
      <dgm:spPr/>
      <dgm:t>
        <a:bodyPr/>
        <a:lstStyle/>
        <a:p>
          <a:endParaRPr lang="en-US"/>
        </a:p>
      </dgm:t>
    </dgm:pt>
    <dgm:pt modelId="{82C3B3D1-C753-4E69-AAAE-F962C425DF66}" type="pres">
      <dgm:prSet presAssocID="{64E2B620-F165-4D03-82DB-A8E5BD5621A4}" presName="spNode" presStyleCnt="0"/>
      <dgm:spPr/>
    </dgm:pt>
    <dgm:pt modelId="{D8564A8E-E2B8-4533-8845-AE11D539B47F}" type="pres">
      <dgm:prSet presAssocID="{032A7AFF-794C-408C-A4D3-DFBFDA213185}" presName="sibTrans" presStyleLbl="sibTrans1D1" presStyleIdx="2" presStyleCnt="5"/>
      <dgm:spPr/>
      <dgm:t>
        <a:bodyPr/>
        <a:lstStyle/>
        <a:p>
          <a:endParaRPr lang="en-US"/>
        </a:p>
      </dgm:t>
    </dgm:pt>
    <dgm:pt modelId="{EB67D1A7-3DE0-486A-9E28-73C03EEE83CC}" type="pres">
      <dgm:prSet presAssocID="{5843D53B-216E-42C5-9D34-D7598AADB730}" presName="node" presStyleLbl="node1" presStyleIdx="3" presStyleCnt="5">
        <dgm:presLayoutVars>
          <dgm:bulletEnabled val="1"/>
        </dgm:presLayoutVars>
      </dgm:prSet>
      <dgm:spPr/>
      <dgm:t>
        <a:bodyPr/>
        <a:lstStyle/>
        <a:p>
          <a:endParaRPr lang="en-US"/>
        </a:p>
      </dgm:t>
    </dgm:pt>
    <dgm:pt modelId="{356FEFDF-C32B-47AC-A24F-A5A8FA1BE1DB}" type="pres">
      <dgm:prSet presAssocID="{5843D53B-216E-42C5-9D34-D7598AADB730}" presName="spNode" presStyleCnt="0"/>
      <dgm:spPr/>
    </dgm:pt>
    <dgm:pt modelId="{DF0F80B3-BFEF-41BD-AB05-35902C53306C}" type="pres">
      <dgm:prSet presAssocID="{67AD348B-A18F-4A50-A3F9-653219297AC5}" presName="sibTrans" presStyleLbl="sibTrans1D1" presStyleIdx="3" presStyleCnt="5"/>
      <dgm:spPr/>
    </dgm:pt>
    <dgm:pt modelId="{631C565F-8742-48E9-98BB-EB6ED5938951}" type="pres">
      <dgm:prSet presAssocID="{3712381D-5A2E-462D-BE6D-BEEB5D122D9F}" presName="node" presStyleLbl="node1" presStyleIdx="4" presStyleCnt="5" custRadScaleRad="125934" custRadScaleInc="771">
        <dgm:presLayoutVars>
          <dgm:bulletEnabled val="1"/>
        </dgm:presLayoutVars>
      </dgm:prSet>
      <dgm:spPr/>
      <dgm:t>
        <a:bodyPr/>
        <a:lstStyle/>
        <a:p>
          <a:endParaRPr lang="en-US"/>
        </a:p>
      </dgm:t>
    </dgm:pt>
    <dgm:pt modelId="{E09BFB02-4D35-42AC-BF5D-CDB02822CAF8}" type="pres">
      <dgm:prSet presAssocID="{3712381D-5A2E-462D-BE6D-BEEB5D122D9F}" presName="spNode" presStyleCnt="0"/>
      <dgm:spPr/>
    </dgm:pt>
    <dgm:pt modelId="{2D27A1A1-3F85-4F75-B20D-5D5FD3164FCA}" type="pres">
      <dgm:prSet presAssocID="{EA83EDB7-9745-45E6-9234-323F2CABEB09}" presName="sibTrans" presStyleLbl="sibTrans1D1" presStyleIdx="4" presStyleCnt="5"/>
      <dgm:spPr/>
      <dgm:t>
        <a:bodyPr/>
        <a:lstStyle/>
        <a:p>
          <a:endParaRPr lang="en-US"/>
        </a:p>
      </dgm:t>
    </dgm:pt>
  </dgm:ptLst>
  <dgm:cxnLst>
    <dgm:cxn modelId="{9B11EEE5-D8AE-42E4-838A-438E5E93C003}" type="presOf" srcId="{EA83EDB7-9745-45E6-9234-323F2CABEB09}" destId="{2D27A1A1-3F85-4F75-B20D-5D5FD3164FCA}" srcOrd="0" destOrd="0" presId="urn:microsoft.com/office/officeart/2005/8/layout/cycle6"/>
    <dgm:cxn modelId="{7012BACF-74F8-4C42-AE25-51C0DF088457}" type="presOf" srcId="{5843D53B-216E-42C5-9D34-D7598AADB730}" destId="{EB67D1A7-3DE0-486A-9E28-73C03EEE83CC}" srcOrd="0" destOrd="0" presId="urn:microsoft.com/office/officeart/2005/8/layout/cycle6"/>
    <dgm:cxn modelId="{00D7779C-1240-481E-8568-10F027955C0D}" type="presOf" srcId="{032A7AFF-794C-408C-A4D3-DFBFDA213185}" destId="{D8564A8E-E2B8-4533-8845-AE11D539B47F}" srcOrd="0" destOrd="0" presId="urn:microsoft.com/office/officeart/2005/8/layout/cycle6"/>
    <dgm:cxn modelId="{78AEDA66-03A5-4BC8-9751-06B6164A4FDA}" type="presOf" srcId="{F79CBBA4-3528-4435-8BD9-1D4A51B466BC}" destId="{954742D4-5A34-4819-9526-2C975754D88B}" srcOrd="0" destOrd="0" presId="urn:microsoft.com/office/officeart/2005/8/layout/cycle6"/>
    <dgm:cxn modelId="{1D145749-2CFD-43DB-A71F-03415642F2FA}" type="presOf" srcId="{AC6EB43F-A991-47CB-8385-24220F9BAE1C}" destId="{DEFEE012-9512-42EA-91AA-E7712209B9F0}" srcOrd="0" destOrd="0" presId="urn:microsoft.com/office/officeart/2005/8/layout/cycle6"/>
    <dgm:cxn modelId="{23680F1D-C117-41BD-B2FE-78C1480FB220}" type="presOf" srcId="{64E2B620-F165-4D03-82DB-A8E5BD5621A4}" destId="{99D4C426-2A48-49EB-B7A1-3A569D8538E5}" srcOrd="0" destOrd="0" presId="urn:microsoft.com/office/officeart/2005/8/layout/cycle6"/>
    <dgm:cxn modelId="{9EAA6D23-9124-49EA-998C-E9AD88F35F04}" srcId="{8487ACCC-DAE0-4561-9D74-9F13C7BB3DFA}" destId="{3712381D-5A2E-462D-BE6D-BEEB5D122D9F}" srcOrd="4" destOrd="0" parTransId="{5AB3FC2E-5868-4B7A-96C2-555874697E3F}" sibTransId="{EA83EDB7-9745-45E6-9234-323F2CABEB09}"/>
    <dgm:cxn modelId="{0FDDD10E-939D-47BA-90A7-42EC44129817}" srcId="{8487ACCC-DAE0-4561-9D74-9F13C7BB3DFA}" destId="{5843D53B-216E-42C5-9D34-D7598AADB730}" srcOrd="3" destOrd="0" parTransId="{2E27D237-D70C-4DD6-AD82-CF3B12ECB27F}" sibTransId="{67AD348B-A18F-4A50-A3F9-653219297AC5}"/>
    <dgm:cxn modelId="{0F10539C-6A38-43EC-8209-7AF39F39A6CE}" srcId="{8487ACCC-DAE0-4561-9D74-9F13C7BB3DFA}" destId="{6359D7CC-42AC-4729-A3EE-2C89F5DD07CF}" srcOrd="0" destOrd="0" parTransId="{E4F22E77-315D-4E20-8613-FFD4C995CBA6}" sibTransId="{AC6EB43F-A991-47CB-8385-24220F9BAE1C}"/>
    <dgm:cxn modelId="{4B20D640-2A8C-4EA0-B37E-C7F2D1A1BDB7}" type="presOf" srcId="{3712381D-5A2E-462D-BE6D-BEEB5D122D9F}" destId="{631C565F-8742-48E9-98BB-EB6ED5938951}" srcOrd="0" destOrd="0" presId="urn:microsoft.com/office/officeart/2005/8/layout/cycle6"/>
    <dgm:cxn modelId="{2F58DE99-3151-4A99-B37C-3433B2CF0B06}" srcId="{8487ACCC-DAE0-4561-9D74-9F13C7BB3DFA}" destId="{2EA61C36-6CBD-4590-9695-E68F28F63F4D}" srcOrd="1" destOrd="0" parTransId="{657EFBFC-824F-49ED-8FBF-9EE0A50D9303}" sibTransId="{F79CBBA4-3528-4435-8BD9-1D4A51B466BC}"/>
    <dgm:cxn modelId="{E3E6F57F-84B1-4A3C-B733-6C648DD019C8}" type="presOf" srcId="{8487ACCC-DAE0-4561-9D74-9F13C7BB3DFA}" destId="{63FD6FD1-3CB2-4DB0-AE34-B4E89D13FD98}" srcOrd="0" destOrd="0" presId="urn:microsoft.com/office/officeart/2005/8/layout/cycle6"/>
    <dgm:cxn modelId="{ED0D40C7-738A-457E-AA9E-41182C2B32AE}" type="presOf" srcId="{67AD348B-A18F-4A50-A3F9-653219297AC5}" destId="{DF0F80B3-BFEF-41BD-AB05-35902C53306C}" srcOrd="0" destOrd="0" presId="urn:microsoft.com/office/officeart/2005/8/layout/cycle6"/>
    <dgm:cxn modelId="{3A51FD7A-56BA-4DF2-8050-502D3305F3A2}" type="presOf" srcId="{2EA61C36-6CBD-4590-9695-E68F28F63F4D}" destId="{0B32B458-BF06-47D8-8306-1E22307640D1}" srcOrd="0" destOrd="0" presId="urn:microsoft.com/office/officeart/2005/8/layout/cycle6"/>
    <dgm:cxn modelId="{4583C6A2-4EAF-487A-A58D-681080278808}" srcId="{8487ACCC-DAE0-4561-9D74-9F13C7BB3DFA}" destId="{64E2B620-F165-4D03-82DB-A8E5BD5621A4}" srcOrd="2" destOrd="0" parTransId="{C467BB36-3EF1-4A97-9050-6063ECA6D30A}" sibTransId="{032A7AFF-794C-408C-A4D3-DFBFDA213185}"/>
    <dgm:cxn modelId="{33910609-2636-4407-8FE7-F228928F1590}" type="presOf" srcId="{6359D7CC-42AC-4729-A3EE-2C89F5DD07CF}" destId="{740279B3-C33E-4C2B-A035-787F15121266}" srcOrd="0" destOrd="0" presId="urn:microsoft.com/office/officeart/2005/8/layout/cycle6"/>
    <dgm:cxn modelId="{7FD10E6E-9CB2-4E4A-910C-0E66DE184F89}" type="presParOf" srcId="{63FD6FD1-3CB2-4DB0-AE34-B4E89D13FD98}" destId="{740279B3-C33E-4C2B-A035-787F15121266}" srcOrd="0" destOrd="0" presId="urn:microsoft.com/office/officeart/2005/8/layout/cycle6"/>
    <dgm:cxn modelId="{A8D727A8-D688-47DE-8EFF-82232F7E8D86}" type="presParOf" srcId="{63FD6FD1-3CB2-4DB0-AE34-B4E89D13FD98}" destId="{F6E52089-1B42-4669-800A-707F7CEADCC5}" srcOrd="1" destOrd="0" presId="urn:microsoft.com/office/officeart/2005/8/layout/cycle6"/>
    <dgm:cxn modelId="{0B88FB8E-6B4E-48A5-BA2D-25039B2F48E1}" type="presParOf" srcId="{63FD6FD1-3CB2-4DB0-AE34-B4E89D13FD98}" destId="{DEFEE012-9512-42EA-91AA-E7712209B9F0}" srcOrd="2" destOrd="0" presId="urn:microsoft.com/office/officeart/2005/8/layout/cycle6"/>
    <dgm:cxn modelId="{F0FE2E5B-14F5-4E72-BA53-FC26DBDF57DE}" type="presParOf" srcId="{63FD6FD1-3CB2-4DB0-AE34-B4E89D13FD98}" destId="{0B32B458-BF06-47D8-8306-1E22307640D1}" srcOrd="3" destOrd="0" presId="urn:microsoft.com/office/officeart/2005/8/layout/cycle6"/>
    <dgm:cxn modelId="{22F2CA6E-1996-440A-99D9-BEE6C671FD0F}" type="presParOf" srcId="{63FD6FD1-3CB2-4DB0-AE34-B4E89D13FD98}" destId="{E2E96769-A18F-41F0-9D23-086FBDEC0CEA}" srcOrd="4" destOrd="0" presId="urn:microsoft.com/office/officeart/2005/8/layout/cycle6"/>
    <dgm:cxn modelId="{2D6DA324-9E41-4FF8-9ED9-D6F0FC68E642}" type="presParOf" srcId="{63FD6FD1-3CB2-4DB0-AE34-B4E89D13FD98}" destId="{954742D4-5A34-4819-9526-2C975754D88B}" srcOrd="5" destOrd="0" presId="urn:microsoft.com/office/officeart/2005/8/layout/cycle6"/>
    <dgm:cxn modelId="{B524EDBE-BAF1-4E4D-9761-E675C7AE98DE}" type="presParOf" srcId="{63FD6FD1-3CB2-4DB0-AE34-B4E89D13FD98}" destId="{99D4C426-2A48-49EB-B7A1-3A569D8538E5}" srcOrd="6" destOrd="0" presId="urn:microsoft.com/office/officeart/2005/8/layout/cycle6"/>
    <dgm:cxn modelId="{9B528C58-E2EB-4426-946C-57E51E36F6E0}" type="presParOf" srcId="{63FD6FD1-3CB2-4DB0-AE34-B4E89D13FD98}" destId="{82C3B3D1-C753-4E69-AAAE-F962C425DF66}" srcOrd="7" destOrd="0" presId="urn:microsoft.com/office/officeart/2005/8/layout/cycle6"/>
    <dgm:cxn modelId="{6C3AA3AD-903E-4D7F-B3B5-877CE21DA2C2}" type="presParOf" srcId="{63FD6FD1-3CB2-4DB0-AE34-B4E89D13FD98}" destId="{D8564A8E-E2B8-4533-8845-AE11D539B47F}" srcOrd="8" destOrd="0" presId="urn:microsoft.com/office/officeart/2005/8/layout/cycle6"/>
    <dgm:cxn modelId="{851FC3D9-5048-4A22-87AE-13C49442B594}" type="presParOf" srcId="{63FD6FD1-3CB2-4DB0-AE34-B4E89D13FD98}" destId="{EB67D1A7-3DE0-486A-9E28-73C03EEE83CC}" srcOrd="9" destOrd="0" presId="urn:microsoft.com/office/officeart/2005/8/layout/cycle6"/>
    <dgm:cxn modelId="{F630BD27-C55D-4E16-8640-99918B456646}" type="presParOf" srcId="{63FD6FD1-3CB2-4DB0-AE34-B4E89D13FD98}" destId="{356FEFDF-C32B-47AC-A24F-A5A8FA1BE1DB}" srcOrd="10" destOrd="0" presId="urn:microsoft.com/office/officeart/2005/8/layout/cycle6"/>
    <dgm:cxn modelId="{35E18313-A8EA-48A6-AF4C-005EB72EF750}" type="presParOf" srcId="{63FD6FD1-3CB2-4DB0-AE34-B4E89D13FD98}" destId="{DF0F80B3-BFEF-41BD-AB05-35902C53306C}" srcOrd="11" destOrd="0" presId="urn:microsoft.com/office/officeart/2005/8/layout/cycle6"/>
    <dgm:cxn modelId="{88D59CD8-CA0F-4B0D-B76A-967996F17FDE}" type="presParOf" srcId="{63FD6FD1-3CB2-4DB0-AE34-B4E89D13FD98}" destId="{631C565F-8742-48E9-98BB-EB6ED5938951}" srcOrd="12" destOrd="0" presId="urn:microsoft.com/office/officeart/2005/8/layout/cycle6"/>
    <dgm:cxn modelId="{BE5850C1-6229-463A-96A9-6DD6ADFB288D}" type="presParOf" srcId="{63FD6FD1-3CB2-4DB0-AE34-B4E89D13FD98}" destId="{E09BFB02-4D35-42AC-BF5D-CDB02822CAF8}" srcOrd="13" destOrd="0" presId="urn:microsoft.com/office/officeart/2005/8/layout/cycle6"/>
    <dgm:cxn modelId="{770DCA3D-4FBF-422B-AE7F-80E4E70F60FA}" type="presParOf" srcId="{63FD6FD1-3CB2-4DB0-AE34-B4E89D13FD98}" destId="{2D27A1A1-3F85-4F75-B20D-5D5FD3164FCA}"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C0056-A811-4D48-AE1B-7855F96D0C4F}">
      <dsp:nvSpPr>
        <dsp:cNvPr id="0" name=""/>
        <dsp:cNvSpPr/>
      </dsp:nvSpPr>
      <dsp:spPr>
        <a:xfrm>
          <a:off x="-2950836" y="-454552"/>
          <a:ext cx="3520457" cy="3520457"/>
        </a:xfrm>
        <a:prstGeom prst="blockArc">
          <a:avLst>
            <a:gd name="adj1" fmla="val 18900000"/>
            <a:gd name="adj2" fmla="val 2700000"/>
            <a:gd name="adj3" fmla="val 614"/>
          </a:avLst>
        </a:pr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ECC626-A546-4F18-BA7A-A90380F6FE36}">
      <dsp:nvSpPr>
        <dsp:cNvPr id="0" name=""/>
        <dsp:cNvSpPr/>
      </dsp:nvSpPr>
      <dsp:spPr>
        <a:xfrm>
          <a:off x="318085" y="170180"/>
          <a:ext cx="4075998" cy="326523"/>
        </a:xfrm>
        <a:prstGeom prst="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78" tIns="43180" rIns="43180" bIns="43180" numCol="1" spcCol="1270" anchor="ctr" anchorCtr="0">
          <a:noAutofit/>
        </a:bodyPr>
        <a:lstStyle/>
        <a:p>
          <a:pPr lvl="0" algn="l" defTabSz="755650">
            <a:lnSpc>
              <a:spcPct val="90000"/>
            </a:lnSpc>
            <a:spcBef>
              <a:spcPct val="0"/>
            </a:spcBef>
            <a:spcAft>
              <a:spcPct val="35000"/>
            </a:spcAft>
          </a:pPr>
          <a:r>
            <a:rPr lang="en-US" sz="1700" kern="1200"/>
            <a:t>CO</a:t>
          </a:r>
        </a:p>
      </dsp:txBody>
      <dsp:txXfrm>
        <a:off x="318085" y="170180"/>
        <a:ext cx="4075998" cy="326523"/>
      </dsp:txXfrm>
    </dsp:sp>
    <dsp:sp modelId="{1AC797EB-1294-4AA5-BB47-4F09769E59A8}">
      <dsp:nvSpPr>
        <dsp:cNvPr id="0" name=""/>
        <dsp:cNvSpPr/>
      </dsp:nvSpPr>
      <dsp:spPr>
        <a:xfrm>
          <a:off x="46227" y="122341"/>
          <a:ext cx="408154" cy="40815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EF2F9A-46EF-49B0-B5FE-7188F33E03D3}">
      <dsp:nvSpPr>
        <dsp:cNvPr id="0" name=""/>
        <dsp:cNvSpPr/>
      </dsp:nvSpPr>
      <dsp:spPr>
        <a:xfrm>
          <a:off x="484281" y="652785"/>
          <a:ext cx="3916734" cy="326523"/>
        </a:xfrm>
        <a:prstGeom prst="rect">
          <a:avLst/>
        </a:prstGeom>
        <a:solidFill>
          <a:schemeClr val="accent1">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78" tIns="43180" rIns="43180" bIns="43180" numCol="1" spcCol="1270" anchor="ctr" anchorCtr="0">
          <a:noAutofit/>
        </a:bodyPr>
        <a:lstStyle/>
        <a:p>
          <a:pPr lvl="0" algn="l" defTabSz="755650">
            <a:lnSpc>
              <a:spcPct val="90000"/>
            </a:lnSpc>
            <a:spcBef>
              <a:spcPct val="0"/>
            </a:spcBef>
            <a:spcAft>
              <a:spcPct val="35000"/>
            </a:spcAft>
          </a:pPr>
          <a:r>
            <a:rPr lang="en-US" sz="1700" kern="1200"/>
            <a:t>SO2</a:t>
          </a:r>
        </a:p>
      </dsp:txBody>
      <dsp:txXfrm>
        <a:off x="484281" y="652785"/>
        <a:ext cx="3916734" cy="326523"/>
      </dsp:txXfrm>
    </dsp:sp>
    <dsp:sp modelId="{D28129D6-3240-43F6-B9B5-D0E50A81A862}">
      <dsp:nvSpPr>
        <dsp:cNvPr id="0" name=""/>
        <dsp:cNvSpPr/>
      </dsp:nvSpPr>
      <dsp:spPr>
        <a:xfrm>
          <a:off x="280204" y="611970"/>
          <a:ext cx="408154" cy="40815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dsp:style>
    </dsp:sp>
    <dsp:sp modelId="{7D892374-A629-4B42-8F15-DF4664AEA0D4}">
      <dsp:nvSpPr>
        <dsp:cNvPr id="0" name=""/>
        <dsp:cNvSpPr/>
      </dsp:nvSpPr>
      <dsp:spPr>
        <a:xfrm>
          <a:off x="556094" y="1142414"/>
          <a:ext cx="3844922" cy="326523"/>
        </a:xfrm>
        <a:prstGeom prst="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78" tIns="43180" rIns="43180" bIns="43180" numCol="1" spcCol="1270" anchor="ctr" anchorCtr="0">
          <a:noAutofit/>
        </a:bodyPr>
        <a:lstStyle/>
        <a:p>
          <a:pPr lvl="0" algn="l" defTabSz="755650">
            <a:lnSpc>
              <a:spcPct val="90000"/>
            </a:lnSpc>
            <a:spcBef>
              <a:spcPct val="0"/>
            </a:spcBef>
            <a:spcAft>
              <a:spcPct val="35000"/>
            </a:spcAft>
          </a:pPr>
          <a:r>
            <a:rPr lang="en-US" sz="1700" kern="1200"/>
            <a:t>NO2</a:t>
          </a:r>
        </a:p>
      </dsp:txBody>
      <dsp:txXfrm>
        <a:off x="556094" y="1142414"/>
        <a:ext cx="3844922" cy="326523"/>
      </dsp:txXfrm>
    </dsp:sp>
    <dsp:sp modelId="{5F552D8A-6D15-4273-8DD0-1CBFFE0760BB}">
      <dsp:nvSpPr>
        <dsp:cNvPr id="0" name=""/>
        <dsp:cNvSpPr/>
      </dsp:nvSpPr>
      <dsp:spPr>
        <a:xfrm>
          <a:off x="352016" y="1101598"/>
          <a:ext cx="408154" cy="40815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dsp:style>
    </dsp:sp>
    <dsp:sp modelId="{038C6B86-1708-4567-BBFA-7746550D022C}">
      <dsp:nvSpPr>
        <dsp:cNvPr id="0" name=""/>
        <dsp:cNvSpPr/>
      </dsp:nvSpPr>
      <dsp:spPr>
        <a:xfrm>
          <a:off x="484281" y="1632042"/>
          <a:ext cx="3916734" cy="326523"/>
        </a:xfrm>
        <a:prstGeom prst="rect">
          <a:avLst/>
        </a:prstGeom>
        <a:solidFill>
          <a:schemeClr val="accent1">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78" tIns="43180" rIns="43180" bIns="43180" numCol="1" spcCol="1270" anchor="ctr" anchorCtr="0">
          <a:noAutofit/>
        </a:bodyPr>
        <a:lstStyle/>
        <a:p>
          <a:pPr lvl="0" algn="l" defTabSz="755650">
            <a:lnSpc>
              <a:spcPct val="90000"/>
            </a:lnSpc>
            <a:spcBef>
              <a:spcPct val="0"/>
            </a:spcBef>
            <a:spcAft>
              <a:spcPct val="35000"/>
            </a:spcAft>
          </a:pPr>
          <a:r>
            <a:rPr lang="en-US" sz="1700" kern="1200"/>
            <a:t>O3</a:t>
          </a:r>
        </a:p>
      </dsp:txBody>
      <dsp:txXfrm>
        <a:off x="484281" y="1632042"/>
        <a:ext cx="3916734" cy="326523"/>
      </dsp:txXfrm>
    </dsp:sp>
    <dsp:sp modelId="{82A6E79C-0FB5-4FAA-A541-03B1E9448583}">
      <dsp:nvSpPr>
        <dsp:cNvPr id="0" name=""/>
        <dsp:cNvSpPr/>
      </dsp:nvSpPr>
      <dsp:spPr>
        <a:xfrm>
          <a:off x="280204" y="1591227"/>
          <a:ext cx="408154" cy="40815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dsp:style>
    </dsp:sp>
    <dsp:sp modelId="{CBA8474B-6EF3-48DF-9C95-E34A01490040}">
      <dsp:nvSpPr>
        <dsp:cNvPr id="0" name=""/>
        <dsp:cNvSpPr/>
      </dsp:nvSpPr>
      <dsp:spPr>
        <a:xfrm>
          <a:off x="250304" y="2121671"/>
          <a:ext cx="4150711" cy="326523"/>
        </a:xfrm>
        <a:prstGeom prst="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78" tIns="43180" rIns="43180" bIns="43180" numCol="1" spcCol="1270" anchor="ctr" anchorCtr="0">
          <a:noAutofit/>
        </a:bodyPr>
        <a:lstStyle/>
        <a:p>
          <a:pPr lvl="0" algn="l" defTabSz="755650">
            <a:lnSpc>
              <a:spcPct val="90000"/>
            </a:lnSpc>
            <a:spcBef>
              <a:spcPct val="0"/>
            </a:spcBef>
            <a:spcAft>
              <a:spcPct val="35000"/>
            </a:spcAft>
          </a:pPr>
          <a:r>
            <a:rPr lang="en-US" sz="1700" kern="1200"/>
            <a:t>Bụi mịn</a:t>
          </a:r>
        </a:p>
      </dsp:txBody>
      <dsp:txXfrm>
        <a:off x="250304" y="2121671"/>
        <a:ext cx="4150711" cy="326523"/>
      </dsp:txXfrm>
    </dsp:sp>
    <dsp:sp modelId="{5DBE9DD6-0AEC-4F4E-A60C-87970F6316CB}">
      <dsp:nvSpPr>
        <dsp:cNvPr id="0" name=""/>
        <dsp:cNvSpPr/>
      </dsp:nvSpPr>
      <dsp:spPr>
        <a:xfrm>
          <a:off x="46227" y="2080855"/>
          <a:ext cx="408154" cy="408154"/>
        </a:xfrm>
        <a:prstGeom prst="ellipse">
          <a:avLst/>
        </a:prstGeom>
        <a:solidFill>
          <a:schemeClr val="lt1">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279B3-C33E-4C2B-A035-787F15121266}">
      <dsp:nvSpPr>
        <dsp:cNvPr id="0" name=""/>
        <dsp:cNvSpPr/>
      </dsp:nvSpPr>
      <dsp:spPr>
        <a:xfrm>
          <a:off x="3466261" y="3565"/>
          <a:ext cx="1664392" cy="1081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a:t>Biểu </a:t>
          </a:r>
          <a:r>
            <a:rPr lang="en-US" sz="1100" kern="1200"/>
            <a:t>đồ </a:t>
          </a:r>
          <a:r>
            <a:rPr lang="en-US" sz="1100" kern="1200" smtClean="0"/>
            <a:t>lớp</a:t>
          </a:r>
        </a:p>
        <a:p>
          <a:pPr lvl="0" algn="ctr" defTabSz="488950" rtl="0">
            <a:lnSpc>
              <a:spcPct val="90000"/>
            </a:lnSpc>
            <a:spcBef>
              <a:spcPct val="0"/>
            </a:spcBef>
            <a:spcAft>
              <a:spcPct val="35000"/>
            </a:spcAft>
          </a:pPr>
          <a:r>
            <a:rPr lang="en-US" sz="1100" kern="1200" smtClean="0">
              <a:latin typeface="Calibri Light" panose="020F0302020204030204"/>
            </a:rPr>
            <a:t>Thuộc tính, phương thức, mối liên hệ của các dối tượng</a:t>
          </a:r>
          <a:endParaRPr lang="en-US" sz="1100" kern="1200" dirty="0">
            <a:latin typeface="Calibri Light" panose="020F0302020204030204"/>
          </a:endParaRPr>
        </a:p>
      </dsp:txBody>
      <dsp:txXfrm>
        <a:off x="3519073" y="56377"/>
        <a:ext cx="1558768" cy="976231"/>
      </dsp:txXfrm>
    </dsp:sp>
    <dsp:sp modelId="{DEFEE012-9512-42EA-91AA-E7712209B9F0}">
      <dsp:nvSpPr>
        <dsp:cNvPr id="0" name=""/>
        <dsp:cNvSpPr/>
      </dsp:nvSpPr>
      <dsp:spPr>
        <a:xfrm>
          <a:off x="2117196" y="536368"/>
          <a:ext cx="4324079" cy="4324079"/>
        </a:xfrm>
        <a:custGeom>
          <a:avLst/>
          <a:gdLst/>
          <a:ahLst/>
          <a:cxnLst/>
          <a:rect l="0" t="0" r="0" b="0"/>
          <a:pathLst>
            <a:path>
              <a:moveTo>
                <a:pt x="3024608" y="179518"/>
              </a:moveTo>
              <a:arcTo wR="2162039" hR="2162039" stAng="17610793" swAng="1918874"/>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B32B458-BF06-47D8-8306-1E22307640D1}">
      <dsp:nvSpPr>
        <dsp:cNvPr id="0" name=""/>
        <dsp:cNvSpPr/>
      </dsp:nvSpPr>
      <dsp:spPr>
        <a:xfrm>
          <a:off x="5506064" y="1483669"/>
          <a:ext cx="1664392" cy="1081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Biểu</a:t>
          </a:r>
          <a:r>
            <a:rPr lang="en-US" sz="1100" kern="1200" dirty="0"/>
            <a:t> </a:t>
          </a:r>
          <a:r>
            <a:rPr lang="en-US" sz="1100" kern="1200" dirty="0" err="1"/>
            <a:t>đồ</a:t>
          </a:r>
          <a:r>
            <a:rPr lang="en-US" sz="1100" kern="1200" dirty="0"/>
            <a:t> </a:t>
          </a:r>
          <a:r>
            <a:rPr lang="en-US" sz="1100" kern="1200" err="1"/>
            <a:t>chức</a:t>
          </a:r>
          <a:r>
            <a:rPr lang="en-US" sz="1100" kern="1200"/>
            <a:t> </a:t>
          </a:r>
          <a:r>
            <a:rPr lang="en-US" sz="1100" kern="1200" smtClean="0"/>
            <a:t>năng</a:t>
          </a:r>
        </a:p>
        <a:p>
          <a:pPr lvl="0" algn="ctr" defTabSz="488950">
            <a:lnSpc>
              <a:spcPct val="90000"/>
            </a:lnSpc>
            <a:spcBef>
              <a:spcPct val="0"/>
            </a:spcBef>
            <a:spcAft>
              <a:spcPct val="35000"/>
            </a:spcAft>
          </a:pPr>
          <a:r>
            <a:rPr lang="en-US" sz="1100" kern="1200" smtClean="0"/>
            <a:t>Các tác nhân ngoại cảnh và mỗi liên kết của chúng đối với chức năng hệ thống</a:t>
          </a:r>
          <a:endParaRPr lang="en-US" sz="1100" kern="1200" dirty="0" err="1"/>
        </a:p>
      </dsp:txBody>
      <dsp:txXfrm>
        <a:off x="5558876" y="1536481"/>
        <a:ext cx="1558768" cy="976231"/>
      </dsp:txXfrm>
    </dsp:sp>
    <dsp:sp modelId="{954742D4-5A34-4819-9526-2C975754D88B}">
      <dsp:nvSpPr>
        <dsp:cNvPr id="0" name=""/>
        <dsp:cNvSpPr/>
      </dsp:nvSpPr>
      <dsp:spPr>
        <a:xfrm>
          <a:off x="2146555" y="737965"/>
          <a:ext cx="4324079" cy="4324079"/>
        </a:xfrm>
        <a:custGeom>
          <a:avLst/>
          <a:gdLst/>
          <a:ahLst/>
          <a:cxnLst/>
          <a:rect l="0" t="0" r="0" b="0"/>
          <a:pathLst>
            <a:path>
              <a:moveTo>
                <a:pt x="4300244" y="1841889"/>
              </a:moveTo>
              <a:arcTo wR="2162039" hR="2162039" stAng="21089066" swAng="2304405"/>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D4C426-2A48-49EB-B7A1-3A569D8538E5}">
      <dsp:nvSpPr>
        <dsp:cNvPr id="0" name=""/>
        <dsp:cNvSpPr/>
      </dsp:nvSpPr>
      <dsp:spPr>
        <a:xfrm>
          <a:off x="4823878" y="3990010"/>
          <a:ext cx="1664392" cy="1081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US" sz="1100" kern="1200" dirty="0" err="1"/>
            <a:t>Biểu</a:t>
          </a:r>
          <a:r>
            <a:rPr lang="en-US" sz="1100" kern="1200" dirty="0"/>
            <a:t> </a:t>
          </a:r>
          <a:r>
            <a:rPr lang="en-US" sz="1100" kern="1200" dirty="0" err="1"/>
            <a:t>đồ</a:t>
          </a:r>
          <a:r>
            <a:rPr lang="en-US" sz="1100" kern="1200" dirty="0"/>
            <a:t> </a:t>
          </a:r>
          <a:r>
            <a:rPr lang="en-US" sz="1100" kern="1200" err="1"/>
            <a:t>tuần</a:t>
          </a:r>
          <a:r>
            <a:rPr lang="en-US" sz="1100" kern="1200"/>
            <a:t> </a:t>
          </a:r>
          <a:r>
            <a:rPr lang="en-US" sz="1100" kern="1200" smtClean="0"/>
            <a:t>tự</a:t>
          </a:r>
        </a:p>
        <a:p>
          <a:pPr lvl="0" algn="ctr" defTabSz="488950" rtl="0">
            <a:lnSpc>
              <a:spcPct val="90000"/>
            </a:lnSpc>
            <a:spcBef>
              <a:spcPct val="0"/>
            </a:spcBef>
            <a:spcAft>
              <a:spcPct val="35000"/>
            </a:spcAft>
          </a:pPr>
          <a:r>
            <a:rPr lang="en-US" sz="1100" kern="1200" smtClean="0">
              <a:latin typeface="Calibri Light" panose="020F0302020204030204"/>
            </a:rPr>
            <a:t>Xác định các trình tự diễn ra sự kiện của đối tượng, cũng như thống tin và các mốc thời gian gửi nhận</a:t>
          </a:r>
          <a:endParaRPr lang="en-US" sz="1100" kern="1200" dirty="0" err="1">
            <a:latin typeface="Calibri Light" panose="020F0302020204030204"/>
          </a:endParaRPr>
        </a:p>
      </dsp:txBody>
      <dsp:txXfrm>
        <a:off x="4876690" y="4042822"/>
        <a:ext cx="1558768" cy="976231"/>
      </dsp:txXfrm>
    </dsp:sp>
    <dsp:sp modelId="{D8564A8E-E2B8-4533-8845-AE11D539B47F}">
      <dsp:nvSpPr>
        <dsp:cNvPr id="0" name=""/>
        <dsp:cNvSpPr/>
      </dsp:nvSpPr>
      <dsp:spPr>
        <a:xfrm>
          <a:off x="2387534" y="612505"/>
          <a:ext cx="4324079" cy="4324079"/>
        </a:xfrm>
        <a:custGeom>
          <a:avLst/>
          <a:gdLst/>
          <a:ahLst/>
          <a:cxnLst/>
          <a:rect l="0" t="0" r="0" b="0"/>
          <a:pathLst>
            <a:path>
              <a:moveTo>
                <a:pt x="2426731" y="4307815"/>
              </a:moveTo>
              <a:arcTo wR="2162039" hR="2162039" stAng="4978068" swAng="152275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67D1A7-3DE0-486A-9E28-73C03EEE83CC}">
      <dsp:nvSpPr>
        <dsp:cNvPr id="0" name=""/>
        <dsp:cNvSpPr/>
      </dsp:nvSpPr>
      <dsp:spPr>
        <a:xfrm>
          <a:off x="2195445" y="3914732"/>
          <a:ext cx="1664392" cy="1081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a:t>Biểu đồ hoạt</a:t>
          </a:r>
          <a:r>
            <a:rPr lang="en-US" sz="1100" kern="1200"/>
            <a:t> </a:t>
          </a:r>
          <a:r>
            <a:rPr lang="en-US" sz="1100" kern="1200" smtClean="0"/>
            <a:t>động</a:t>
          </a:r>
        </a:p>
        <a:p>
          <a:pPr lvl="0" algn="ctr" defTabSz="488950">
            <a:lnSpc>
              <a:spcPct val="90000"/>
            </a:lnSpc>
            <a:spcBef>
              <a:spcPct val="0"/>
            </a:spcBef>
            <a:spcAft>
              <a:spcPct val="35000"/>
            </a:spcAft>
          </a:pPr>
          <a:r>
            <a:rPr lang="en-US" sz="1100" kern="1200" smtClean="0"/>
            <a:t>Mô tả các bước thực hiện , các hành động thao tác của người dung với hệ thống</a:t>
          </a:r>
          <a:endParaRPr lang="en-US" sz="1100" kern="1200" dirty="0"/>
        </a:p>
      </dsp:txBody>
      <dsp:txXfrm>
        <a:off x="2248257" y="3967544"/>
        <a:ext cx="1558768" cy="976231"/>
      </dsp:txXfrm>
    </dsp:sp>
    <dsp:sp modelId="{DF0F80B3-BFEF-41BD-AB05-35902C53306C}">
      <dsp:nvSpPr>
        <dsp:cNvPr id="0" name=""/>
        <dsp:cNvSpPr/>
      </dsp:nvSpPr>
      <dsp:spPr>
        <a:xfrm>
          <a:off x="1577829" y="-22346"/>
          <a:ext cx="4324079" cy="4324079"/>
        </a:xfrm>
        <a:custGeom>
          <a:avLst/>
          <a:gdLst/>
          <a:ahLst/>
          <a:cxnLst/>
          <a:rect l="0" t="0" r="0" b="0"/>
          <a:pathLst>
            <a:path>
              <a:moveTo>
                <a:pt x="913186" y="3926913"/>
              </a:moveTo>
              <a:arcTo wR="2162039" hR="2162039" stAng="7517031" swAng="2843553"/>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1C565F-8742-48E9-98BB-EB6ED5938951}">
      <dsp:nvSpPr>
        <dsp:cNvPr id="0" name=""/>
        <dsp:cNvSpPr/>
      </dsp:nvSpPr>
      <dsp:spPr>
        <a:xfrm>
          <a:off x="879509" y="1315873"/>
          <a:ext cx="1664392" cy="10818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err="1"/>
            <a:t>Cơ</a:t>
          </a:r>
          <a:r>
            <a:rPr lang="en-US" sz="1100" kern="1200" dirty="0"/>
            <a:t> </a:t>
          </a:r>
          <a:r>
            <a:rPr lang="en-US" sz="1100" kern="1200" dirty="0" err="1"/>
            <a:t>sở</a:t>
          </a:r>
          <a:r>
            <a:rPr lang="en-US" sz="1100" kern="1200" dirty="0"/>
            <a:t> </a:t>
          </a:r>
          <a:r>
            <a:rPr lang="en-US" sz="1100" kern="1200" dirty="0" err="1"/>
            <a:t>dữ</a:t>
          </a:r>
          <a:r>
            <a:rPr lang="en-US" sz="1100" kern="1200" dirty="0"/>
            <a:t> </a:t>
          </a:r>
          <a:r>
            <a:rPr lang="en-US" sz="1100" kern="1200" dirty="0" err="1"/>
            <a:t>liệu</a:t>
          </a:r>
          <a:endParaRPr lang="en-US" sz="1100" kern="1200" dirty="0"/>
        </a:p>
      </dsp:txBody>
      <dsp:txXfrm>
        <a:off x="932321" y="1368685"/>
        <a:ext cx="1558768" cy="976231"/>
      </dsp:txXfrm>
    </dsp:sp>
    <dsp:sp modelId="{2D27A1A1-3F85-4F75-B20D-5D5FD3164FCA}">
      <dsp:nvSpPr>
        <dsp:cNvPr id="0" name=""/>
        <dsp:cNvSpPr/>
      </dsp:nvSpPr>
      <dsp:spPr>
        <a:xfrm>
          <a:off x="1295433" y="711054"/>
          <a:ext cx="4324079" cy="4324079"/>
        </a:xfrm>
        <a:custGeom>
          <a:avLst/>
          <a:gdLst/>
          <a:ahLst/>
          <a:cxnLst/>
          <a:rect l="0" t="0" r="0" b="0"/>
          <a:pathLst>
            <a:path>
              <a:moveTo>
                <a:pt x="673962" y="593587"/>
              </a:moveTo>
              <a:arcTo wR="2162039" hR="2162039" stAng="13590378" swAng="2597752"/>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8/18/2022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050505"/>
                </a:solidFill>
                <a:effectLst/>
                <a:latin typeface="Segoe UI Historic" panose="020B0502040204020203" pitchFamily="34" charset="0"/>
              </a:rPr>
              <a:t>Kính thưa thày Chủ tịch hội đồng và các thày trong hội đồng, thưa toàn thể các bạn. Em là </a:t>
            </a:r>
            <a:r>
              <a:rPr lang="en-US" b="0" i="0">
                <a:solidFill>
                  <a:srgbClr val="050505"/>
                </a:solidFill>
                <a:effectLst/>
                <a:latin typeface="Segoe UI Historic" panose="020B0502040204020203" pitchFamily="34" charset="0"/>
              </a:rPr>
              <a:t>Phùng Văn Sỹ lớp ĐTVT-11</a:t>
            </a:r>
            <a:r>
              <a:rPr lang="vi-VN" b="0" i="0">
                <a:solidFill>
                  <a:srgbClr val="050505"/>
                </a:solidFill>
                <a:effectLst/>
                <a:latin typeface="Segoe UI Historic" panose="020B0502040204020203" pitchFamily="34" charset="0"/>
              </a:rPr>
              <a:t>. Hôm nay em xin trình bày đồ án tốt nghiệp </a:t>
            </a:r>
            <a:r>
              <a:rPr lang="en-US" b="0" i="0">
                <a:solidFill>
                  <a:srgbClr val="050505"/>
                </a:solidFill>
                <a:effectLst/>
                <a:latin typeface="Segoe UI Historic" panose="020B0502040204020203" pitchFamily="34" charset="0"/>
              </a:rPr>
              <a:t>Xây dựng phần mềm quản lý cho hệ thống Iot quan trắc không khí của mình </a:t>
            </a:r>
            <a:r>
              <a:rPr lang="vi-VN" b="0" i="0">
                <a:solidFill>
                  <a:srgbClr val="050505"/>
                </a:solidFill>
                <a:effectLst/>
                <a:latin typeface="Segoe UI Historic" panose="020B0502040204020203" pitchFamily="34" charset="0"/>
              </a:rPr>
              <a:t>của mình. Sau đây em xin bắt đầu</a:t>
            </a:r>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1323526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Calibri"/>
                <a:cs typeface="Calibri"/>
              </a:rPr>
              <a:t>Vì</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không</a:t>
            </a:r>
            <a:r>
              <a:rPr lang="en-US" dirty="0">
                <a:latin typeface="Calibri"/>
                <a:cs typeface="Calibri"/>
              </a:rPr>
              <a:t> </a:t>
            </a:r>
            <a:r>
              <a:rPr lang="en-US" dirty="0" err="1">
                <a:latin typeface="Calibri"/>
                <a:cs typeface="Calibri"/>
              </a:rPr>
              <a:t>yêu</a:t>
            </a:r>
            <a:r>
              <a:rPr lang="en-US" dirty="0">
                <a:latin typeface="Calibri"/>
                <a:cs typeface="Calibri"/>
              </a:rPr>
              <a:t> </a:t>
            </a:r>
            <a:r>
              <a:rPr lang="en-US" dirty="0" err="1">
                <a:latin typeface="Calibri"/>
                <a:cs typeface="Calibri"/>
              </a:rPr>
              <a:t>cầu</a:t>
            </a:r>
            <a:r>
              <a:rPr lang="en-US" dirty="0">
                <a:latin typeface="Calibri"/>
                <a:cs typeface="Calibri"/>
              </a:rPr>
              <a:t> </a:t>
            </a:r>
            <a:r>
              <a:rPr lang="en-US" dirty="0" err="1">
                <a:latin typeface="Calibri"/>
                <a:cs typeface="Calibri"/>
              </a:rPr>
              <a:t>bảo</a:t>
            </a:r>
            <a:r>
              <a:rPr lang="en-US" dirty="0">
                <a:latin typeface="Calibri"/>
                <a:cs typeface="Calibri"/>
              </a:rPr>
              <a:t> </a:t>
            </a:r>
            <a:r>
              <a:rPr lang="en-US" dirty="0" err="1">
                <a:latin typeface="Calibri"/>
                <a:cs typeface="Calibri"/>
              </a:rPr>
              <a:t>mật</a:t>
            </a:r>
            <a:r>
              <a:rPr lang="en-US" dirty="0">
                <a:latin typeface="Calibri"/>
                <a:cs typeface="Calibri"/>
              </a:rPr>
              <a:t> </a:t>
            </a:r>
            <a:r>
              <a:rPr lang="en-US" dirty="0" err="1">
                <a:latin typeface="Calibri"/>
                <a:cs typeface="Calibri"/>
              </a:rPr>
              <a:t>nghiêm</a:t>
            </a:r>
            <a:r>
              <a:rPr lang="en-US" dirty="0">
                <a:latin typeface="Calibri"/>
                <a:cs typeface="Calibri"/>
              </a:rPr>
              <a:t> </a:t>
            </a:r>
            <a:r>
              <a:rPr lang="en-US" dirty="0" err="1">
                <a:latin typeface="Calibri"/>
                <a:cs typeface="Calibri"/>
              </a:rPr>
              <a:t>ngặt</a:t>
            </a:r>
            <a:r>
              <a:rPr lang="en-US" dirty="0">
                <a:latin typeface="Calibri"/>
                <a:cs typeface="Calibri"/>
              </a:rPr>
              <a:t> </a:t>
            </a:r>
            <a:r>
              <a:rPr lang="en-US" dirty="0" err="1">
                <a:latin typeface="Calibri"/>
                <a:cs typeface="Calibri"/>
              </a:rPr>
              <a:t>như</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nghiệp</a:t>
            </a:r>
            <a:r>
              <a:rPr lang="en-US" dirty="0">
                <a:latin typeface="Calibri"/>
                <a:cs typeface="Calibri"/>
              </a:rPr>
              <a:t> </a:t>
            </a:r>
            <a:r>
              <a:rPr lang="en-US" dirty="0" err="1">
                <a:latin typeface="Calibri"/>
                <a:cs typeface="Calibri"/>
              </a:rPr>
              <a:t>vụ</a:t>
            </a:r>
            <a:r>
              <a:rPr lang="en-US" dirty="0">
                <a:latin typeface="Calibri"/>
                <a:cs typeface="Calibri"/>
              </a:rPr>
              <a:t> </a:t>
            </a:r>
            <a:r>
              <a:rPr lang="en-US" dirty="0" err="1">
                <a:latin typeface="Calibri"/>
                <a:cs typeface="Calibri"/>
              </a:rPr>
              <a:t>ngân</a:t>
            </a:r>
            <a:r>
              <a:rPr lang="en-US" dirty="0">
                <a:latin typeface="Calibri"/>
                <a:cs typeface="Calibri"/>
              </a:rPr>
              <a:t> </a:t>
            </a:r>
            <a:r>
              <a:rPr lang="en-US" dirty="0" err="1">
                <a:latin typeface="Calibri"/>
                <a:cs typeface="Calibri"/>
              </a:rPr>
              <a:t>hàng</a:t>
            </a:r>
            <a:r>
              <a:rPr lang="en-US" dirty="0">
                <a:latin typeface="Calibri"/>
                <a:cs typeface="Calibri"/>
              </a:rPr>
              <a:t> </a:t>
            </a:r>
            <a:r>
              <a:rPr lang="en-US" dirty="0" err="1">
                <a:latin typeface="Calibri"/>
                <a:cs typeface="Calibri"/>
              </a:rPr>
              <a:t>cho</a:t>
            </a:r>
            <a:r>
              <a:rPr lang="en-US" dirty="0">
                <a:latin typeface="Calibri"/>
                <a:cs typeface="Calibri"/>
              </a:rPr>
              <a:t> </a:t>
            </a:r>
            <a:r>
              <a:rPr lang="en-US" dirty="0" err="1">
                <a:latin typeface="Calibri"/>
                <a:cs typeface="Calibri"/>
              </a:rPr>
              <a:t>nên</a:t>
            </a:r>
            <a:r>
              <a:rPr lang="en-US" dirty="0">
                <a:latin typeface="Calibri"/>
                <a:cs typeface="Calibri"/>
              </a:rPr>
              <a:t> </a:t>
            </a:r>
            <a:r>
              <a:rPr lang="en-US" dirty="0" err="1">
                <a:latin typeface="Calibri"/>
                <a:cs typeface="Calibri"/>
              </a:rPr>
              <a:t>để</a:t>
            </a:r>
            <a:r>
              <a:rPr lang="en-US" dirty="0">
                <a:latin typeface="Calibri"/>
                <a:cs typeface="Calibri"/>
              </a:rPr>
              <a:t> </a:t>
            </a:r>
            <a:r>
              <a:rPr lang="en-US" dirty="0" err="1">
                <a:latin typeface="Calibri"/>
                <a:cs typeface="Calibri"/>
              </a:rPr>
              <a:t>tiết</a:t>
            </a:r>
            <a:r>
              <a:rPr lang="en-US" dirty="0">
                <a:latin typeface="Calibri"/>
                <a:cs typeface="Calibri"/>
              </a:rPr>
              <a:t> </a:t>
            </a:r>
            <a:r>
              <a:rPr lang="en-US" dirty="0" err="1">
                <a:latin typeface="Calibri"/>
                <a:cs typeface="Calibri"/>
              </a:rPr>
              <a:t>kiệm</a:t>
            </a:r>
            <a:r>
              <a:rPr lang="en-US" dirty="0">
                <a:latin typeface="Calibri"/>
                <a:cs typeface="Calibri"/>
              </a:rPr>
              <a:t> CPU </a:t>
            </a:r>
            <a:r>
              <a:rPr lang="en-US" dirty="0" err="1">
                <a:latin typeface="Calibri"/>
                <a:cs typeface="Calibri"/>
              </a:rPr>
              <a:t>cho</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chủ</a:t>
            </a:r>
            <a:r>
              <a:rPr lang="en-US" dirty="0">
                <a:latin typeface="Calibri"/>
                <a:cs typeface="Calibri"/>
              </a:rPr>
              <a:t> </a:t>
            </a:r>
            <a:r>
              <a:rPr lang="en-US" dirty="0" err="1">
                <a:latin typeface="Calibri"/>
                <a:cs typeface="Calibri"/>
              </a:rPr>
              <a:t>em</a:t>
            </a:r>
            <a:r>
              <a:rPr lang="en-US" dirty="0">
                <a:latin typeface="Calibri"/>
                <a:cs typeface="Calibri"/>
              </a:rPr>
              <a:t> </a:t>
            </a:r>
            <a:r>
              <a:rPr lang="en-US" dirty="0" err="1">
                <a:latin typeface="Calibri"/>
                <a:cs typeface="Calibri"/>
              </a:rPr>
              <a:t>lựa</a:t>
            </a:r>
            <a:r>
              <a:rPr lang="en-US" dirty="0">
                <a:latin typeface="Calibri"/>
                <a:cs typeface="Calibri"/>
              </a:rPr>
              <a:t> </a:t>
            </a:r>
            <a:r>
              <a:rPr lang="en-US" dirty="0" err="1">
                <a:latin typeface="Calibri"/>
                <a:cs typeface="Calibri"/>
              </a:rPr>
              <a:t>chọn</a:t>
            </a:r>
            <a:r>
              <a:rPr lang="en-US" dirty="0">
                <a:latin typeface="Calibri"/>
                <a:cs typeface="Calibri"/>
              </a:rPr>
              <a:t> </a:t>
            </a:r>
            <a:r>
              <a:rPr lang="en-US" dirty="0" err="1">
                <a:latin typeface="Calibri"/>
                <a:cs typeface="Calibri"/>
              </a:rPr>
              <a:t>triển</a:t>
            </a:r>
            <a:r>
              <a:rPr lang="en-US" dirty="0">
                <a:latin typeface="Calibri"/>
                <a:cs typeface="Calibri"/>
              </a:rPr>
              <a:t> </a:t>
            </a:r>
            <a:r>
              <a:rPr lang="en-US" dirty="0" err="1">
                <a:latin typeface="Calibri"/>
                <a:cs typeface="Calibri"/>
              </a:rPr>
              <a:t>khai</a:t>
            </a:r>
            <a:r>
              <a:rPr lang="en-US" dirty="0">
                <a:latin typeface="Calibri"/>
                <a:cs typeface="Calibri"/>
              </a:rPr>
              <a:t> </a:t>
            </a:r>
            <a:r>
              <a:rPr lang="en-US" dirty="0" err="1">
                <a:latin typeface="Calibri"/>
                <a:cs typeface="Calibri"/>
              </a:rPr>
              <a:t>khâu</a:t>
            </a:r>
            <a:r>
              <a:rPr lang="en-US" dirty="0">
                <a:latin typeface="Calibri"/>
                <a:cs typeface="Calibri"/>
              </a:rPr>
              <a:t> xác </a:t>
            </a:r>
            <a:r>
              <a:rPr lang="en-US" dirty="0" err="1">
                <a:latin typeface="Calibri"/>
                <a:cs typeface="Calibri"/>
              </a:rPr>
              <a:t>thực</a:t>
            </a:r>
            <a:r>
              <a:rPr lang="en-US" dirty="0">
                <a:latin typeface="Calibri"/>
                <a:cs typeface="Calibri"/>
              </a:rPr>
              <a:t> </a:t>
            </a:r>
            <a:r>
              <a:rPr lang="en-US" dirty="0" err="1">
                <a:latin typeface="Calibri"/>
                <a:cs typeface="Calibri"/>
              </a:rPr>
              <a:t>cho</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dựa</a:t>
            </a:r>
            <a:r>
              <a:rPr lang="en-US" dirty="0">
                <a:latin typeface="Calibri"/>
                <a:cs typeface="Calibri"/>
              </a:rPr>
              <a:t> </a:t>
            </a:r>
            <a:r>
              <a:rPr lang="en-US" dirty="0" err="1">
                <a:latin typeface="Calibri"/>
                <a:cs typeface="Calibri"/>
              </a:rPr>
              <a:t>trên</a:t>
            </a:r>
            <a:r>
              <a:rPr lang="en-US" dirty="0">
                <a:latin typeface="Calibri"/>
                <a:cs typeface="Calibri"/>
              </a:rPr>
              <a:t> Json Web Token</a:t>
            </a:r>
          </a:p>
          <a:p>
            <a:r>
              <a:rPr lang="en-US" dirty="0">
                <a:latin typeface="Calibri"/>
                <a:cs typeface="Calibri"/>
              </a:rPr>
              <a:t>- </a:t>
            </a:r>
            <a:r>
              <a:rPr lang="en-US" dirty="0" err="1">
                <a:latin typeface="Calibri"/>
                <a:cs typeface="Calibri"/>
              </a:rPr>
              <a:t>chuỗi</a:t>
            </a:r>
            <a:r>
              <a:rPr lang="en-US" dirty="0">
                <a:latin typeface="Calibri"/>
                <a:cs typeface="Calibri"/>
              </a:rPr>
              <a:t> JWT </a:t>
            </a:r>
            <a:r>
              <a:rPr lang="en-US" dirty="0" err="1">
                <a:latin typeface="Calibri"/>
                <a:cs typeface="Calibri"/>
              </a:rPr>
              <a:t>là</a:t>
            </a:r>
            <a:r>
              <a:rPr lang="en-US" dirty="0">
                <a:latin typeface="Calibri"/>
                <a:cs typeface="Calibri"/>
              </a:rPr>
              <a:t> </a:t>
            </a:r>
            <a:r>
              <a:rPr lang="en-US" dirty="0" err="1">
                <a:latin typeface="Calibri"/>
                <a:cs typeface="Calibri"/>
              </a:rPr>
              <a:t>một</a:t>
            </a:r>
            <a:r>
              <a:rPr lang="en-US" dirty="0">
                <a:latin typeface="Calibri"/>
                <a:cs typeface="Calibri"/>
              </a:rPr>
              <a:t> </a:t>
            </a:r>
            <a:r>
              <a:rPr lang="en-US" dirty="0" err="1">
                <a:latin typeface="Calibri"/>
                <a:cs typeface="Calibri"/>
              </a:rPr>
              <a:t>khóa</a:t>
            </a:r>
            <a:r>
              <a:rPr lang="en-US" dirty="0">
                <a:latin typeface="Calibri"/>
                <a:cs typeface="Calibri"/>
              </a:rPr>
              <a:t> </a:t>
            </a:r>
            <a:r>
              <a:rPr lang="en-US" dirty="0" err="1">
                <a:latin typeface="Calibri"/>
                <a:cs typeface="Calibri"/>
              </a:rPr>
              <a:t>bí</a:t>
            </a:r>
            <a:r>
              <a:rPr lang="en-US" dirty="0">
                <a:latin typeface="Calibri"/>
                <a:cs typeface="Calibri"/>
              </a:rPr>
              <a:t> </a:t>
            </a:r>
            <a:r>
              <a:rPr lang="en-US" dirty="0" err="1">
                <a:latin typeface="Calibri"/>
                <a:cs typeface="Calibri"/>
              </a:rPr>
              <a:t>mật</a:t>
            </a:r>
            <a:r>
              <a:rPr lang="en-US" dirty="0">
                <a:latin typeface="Calibri"/>
                <a:cs typeface="Calibri"/>
              </a:rPr>
              <a:t> </a:t>
            </a:r>
            <a:r>
              <a:rPr lang="en-US" dirty="0" err="1">
                <a:latin typeface="Calibri"/>
                <a:cs typeface="Calibri"/>
              </a:rPr>
              <a:t>được</a:t>
            </a:r>
            <a:r>
              <a:rPr lang="en-US" dirty="0">
                <a:latin typeface="Calibri"/>
                <a:cs typeface="Calibri"/>
              </a:rPr>
              <a:t> </a:t>
            </a:r>
            <a:r>
              <a:rPr lang="en-US" dirty="0" err="1">
                <a:latin typeface="Calibri"/>
                <a:cs typeface="Calibri"/>
              </a:rPr>
              <a:t>mã</a:t>
            </a:r>
            <a:r>
              <a:rPr lang="en-US" dirty="0">
                <a:latin typeface="Calibri"/>
                <a:cs typeface="Calibri"/>
              </a:rPr>
              <a:t> </a:t>
            </a:r>
            <a:r>
              <a:rPr lang="en-US" dirty="0" err="1">
                <a:latin typeface="Calibri"/>
                <a:cs typeface="Calibri"/>
              </a:rPr>
              <a:t>hóa</a:t>
            </a:r>
            <a:r>
              <a:rPr lang="en-US" dirty="0">
                <a:latin typeface="Calibri"/>
                <a:cs typeface="Calibri"/>
              </a:rPr>
              <a:t> </a:t>
            </a:r>
            <a:r>
              <a:rPr lang="en-US" dirty="0" err="1">
                <a:latin typeface="Calibri"/>
                <a:cs typeface="Calibri"/>
              </a:rPr>
              <a:t>với</a:t>
            </a:r>
            <a:r>
              <a:rPr lang="en-US" dirty="0">
                <a:latin typeface="Calibri"/>
                <a:cs typeface="Calibri"/>
              </a:rPr>
              <a:t> private key </a:t>
            </a:r>
            <a:r>
              <a:rPr lang="en-US" dirty="0" err="1">
                <a:latin typeface="Calibri"/>
                <a:cs typeface="Calibri"/>
              </a:rPr>
              <a:t>được</a:t>
            </a:r>
            <a:r>
              <a:rPr lang="en-US" dirty="0">
                <a:latin typeface="Calibri"/>
                <a:cs typeface="Calibri"/>
              </a:rPr>
              <a:t> </a:t>
            </a:r>
            <a:r>
              <a:rPr lang="en-US" dirty="0" err="1">
                <a:latin typeface="Calibri"/>
                <a:cs typeface="Calibri"/>
              </a:rPr>
              <a:t>sinh</a:t>
            </a:r>
            <a:r>
              <a:rPr lang="en-US" dirty="0">
                <a:latin typeface="Calibri"/>
                <a:cs typeface="Calibri"/>
              </a:rPr>
              <a:t> </a:t>
            </a:r>
            <a:r>
              <a:rPr lang="en-US" dirty="0" err="1">
                <a:latin typeface="Calibri"/>
                <a:cs typeface="Calibri"/>
              </a:rPr>
              <a:t>từ</a:t>
            </a:r>
            <a:r>
              <a:rPr lang="en-US" dirty="0">
                <a:latin typeface="Calibri"/>
                <a:cs typeface="Calibri"/>
              </a:rPr>
              <a:t> </a:t>
            </a:r>
            <a:r>
              <a:rPr lang="en-US" dirty="0" err="1">
                <a:latin typeface="Calibri"/>
                <a:cs typeface="Calibri"/>
              </a:rPr>
              <a:t>phía</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chủ</a:t>
            </a:r>
            <a:r>
              <a:rPr lang="en-US" dirty="0">
                <a:latin typeface="Calibri"/>
                <a:cs typeface="Calibri"/>
              </a:rPr>
              <a:t> </a:t>
            </a:r>
            <a:r>
              <a:rPr lang="en-US" dirty="0" err="1">
                <a:latin typeface="Calibri"/>
                <a:cs typeface="Calibri"/>
              </a:rPr>
              <a:t>và</a:t>
            </a:r>
            <a:r>
              <a:rPr lang="en-US" dirty="0">
                <a:latin typeface="Calibri"/>
                <a:cs typeface="Calibri"/>
              </a:rPr>
              <a:t> </a:t>
            </a:r>
            <a:r>
              <a:rPr lang="en-US" dirty="0" err="1">
                <a:latin typeface="Calibri"/>
                <a:cs typeface="Calibri"/>
              </a:rPr>
              <a:t>có</a:t>
            </a:r>
            <a:r>
              <a:rPr lang="en-US" dirty="0">
                <a:latin typeface="Calibri"/>
                <a:cs typeface="Calibri"/>
              </a:rPr>
              <a:t> </a:t>
            </a:r>
            <a:r>
              <a:rPr lang="en-US" dirty="0" err="1">
                <a:latin typeface="Calibri"/>
                <a:cs typeface="Calibri"/>
              </a:rPr>
              <a:t>thể</a:t>
            </a:r>
            <a:r>
              <a:rPr lang="en-US" dirty="0">
                <a:latin typeface="Calibri"/>
                <a:cs typeface="Calibri"/>
              </a:rPr>
              <a:t> </a:t>
            </a:r>
            <a:r>
              <a:rPr lang="en-US" dirty="0" err="1">
                <a:latin typeface="Calibri"/>
                <a:cs typeface="Calibri"/>
              </a:rPr>
              <a:t>gửi</a:t>
            </a:r>
            <a:r>
              <a:rPr lang="en-US" dirty="0">
                <a:latin typeface="Calibri"/>
                <a:cs typeface="Calibri"/>
              </a:rPr>
              <a:t> </a:t>
            </a:r>
            <a:r>
              <a:rPr lang="en-US" dirty="0" err="1">
                <a:latin typeface="Calibri"/>
                <a:cs typeface="Calibri"/>
              </a:rPr>
              <a:t>kèm</a:t>
            </a:r>
            <a:r>
              <a:rPr lang="en-US" dirty="0">
                <a:latin typeface="Calibri"/>
                <a:cs typeface="Calibri"/>
              </a:rPr>
              <a:t> </a:t>
            </a:r>
            <a:r>
              <a:rPr lang="en-US" dirty="0" err="1">
                <a:latin typeface="Calibri"/>
                <a:cs typeface="Calibri"/>
              </a:rPr>
              <a:t>theo</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thông</a:t>
            </a:r>
            <a:r>
              <a:rPr lang="en-US" dirty="0">
                <a:latin typeface="Calibri"/>
                <a:cs typeface="Calibri"/>
              </a:rPr>
              <a:t> tin </a:t>
            </a:r>
            <a:r>
              <a:rPr lang="en-US" dirty="0" err="1">
                <a:latin typeface="Calibri"/>
                <a:cs typeface="Calibri"/>
              </a:rPr>
              <a:t>như</a:t>
            </a:r>
            <a:r>
              <a:rPr lang="en-US" dirty="0">
                <a:latin typeface="Calibri"/>
                <a:cs typeface="Calibri"/>
              </a:rPr>
              <a:t> id , </a:t>
            </a:r>
            <a:r>
              <a:rPr lang="en-US" dirty="0" err="1">
                <a:latin typeface="Calibri"/>
                <a:cs typeface="Calibri"/>
              </a:rPr>
              <a:t>quyền</a:t>
            </a:r>
            <a:r>
              <a:rPr lang="en-US" dirty="0">
                <a:latin typeface="Calibri"/>
                <a:cs typeface="Calibri"/>
              </a:rPr>
              <a:t> </a:t>
            </a:r>
            <a:r>
              <a:rPr lang="en-US" dirty="0" err="1">
                <a:latin typeface="Calibri"/>
                <a:cs typeface="Calibri"/>
              </a:rPr>
              <a:t>hạn</a:t>
            </a:r>
            <a:r>
              <a:rPr lang="en-US" dirty="0">
                <a:latin typeface="Calibri"/>
                <a:cs typeface="Calibri"/>
              </a:rPr>
              <a:t> , </a:t>
            </a:r>
            <a:r>
              <a:rPr lang="en-US" dirty="0" err="1">
                <a:latin typeface="Calibri"/>
                <a:cs typeface="Calibri"/>
              </a:rPr>
              <a:t>thời</a:t>
            </a:r>
            <a:r>
              <a:rPr lang="en-US" dirty="0">
                <a:latin typeface="Calibri"/>
                <a:cs typeface="Calibri"/>
              </a:rPr>
              <a:t> </a:t>
            </a:r>
            <a:r>
              <a:rPr lang="en-US" dirty="0" err="1">
                <a:latin typeface="Calibri"/>
                <a:cs typeface="Calibri"/>
              </a:rPr>
              <a:t>gian</a:t>
            </a:r>
            <a:r>
              <a:rPr lang="en-US" dirty="0">
                <a:latin typeface="Calibri"/>
                <a:cs typeface="Calibri"/>
              </a:rPr>
              <a:t> </a:t>
            </a:r>
            <a:r>
              <a:rPr lang="en-US" dirty="0" err="1">
                <a:latin typeface="Calibri"/>
                <a:cs typeface="Calibri"/>
              </a:rPr>
              <a:t>hết</a:t>
            </a:r>
            <a:r>
              <a:rPr lang="en-US" dirty="0">
                <a:latin typeface="Calibri"/>
                <a:cs typeface="Calibri"/>
              </a:rPr>
              <a:t> </a:t>
            </a:r>
            <a:r>
              <a:rPr lang="en-US" dirty="0" err="1">
                <a:latin typeface="Calibri"/>
                <a:cs typeface="Calibri"/>
              </a:rPr>
              <a:t>hạn</a:t>
            </a:r>
            <a:r>
              <a:rPr lang="en-US" dirty="0">
                <a:latin typeface="Calibri"/>
                <a:cs typeface="Calibri"/>
              </a:rPr>
              <a:t> , … . </a:t>
            </a:r>
          </a:p>
          <a:p>
            <a:r>
              <a:rPr lang="en-US" dirty="0">
                <a:latin typeface="Calibri"/>
                <a:cs typeface="Calibri"/>
              </a:rPr>
              <a:t>Khi </a:t>
            </a:r>
            <a:r>
              <a:rPr lang="en-US" dirty="0" err="1">
                <a:latin typeface="Calibri"/>
                <a:cs typeface="Calibri"/>
              </a:rPr>
              <a:t>ứng</a:t>
            </a:r>
            <a:r>
              <a:rPr lang="en-US" dirty="0">
                <a:latin typeface="Calibri"/>
                <a:cs typeface="Calibri"/>
              </a:rPr>
              <a:t> </a:t>
            </a:r>
            <a:r>
              <a:rPr lang="en-US" dirty="0" err="1">
                <a:latin typeface="Calibri"/>
                <a:cs typeface="Calibri"/>
              </a:rPr>
              <a:t>dụng</a:t>
            </a:r>
            <a:r>
              <a:rPr lang="en-US" dirty="0">
                <a:latin typeface="Calibri"/>
                <a:cs typeface="Calibri"/>
              </a:rPr>
              <a:t> JWT </a:t>
            </a:r>
            <a:r>
              <a:rPr lang="en-US" dirty="0" err="1">
                <a:latin typeface="Calibri"/>
                <a:cs typeface="Calibri"/>
              </a:rPr>
              <a:t>vào</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 </a:t>
            </a:r>
            <a:r>
              <a:rPr lang="en-US" dirty="0" err="1">
                <a:latin typeface="Calibri"/>
                <a:cs typeface="Calibri"/>
              </a:rPr>
              <a:t>các</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khách</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yêu</a:t>
            </a:r>
            <a:r>
              <a:rPr lang="en-US" dirty="0">
                <a:latin typeface="Calibri"/>
                <a:cs typeface="Calibri"/>
              </a:rPr>
              <a:t> </a:t>
            </a:r>
            <a:r>
              <a:rPr lang="en-US" dirty="0" err="1">
                <a:latin typeface="Calibri"/>
                <a:cs typeface="Calibri"/>
              </a:rPr>
              <a:t>cầu</a:t>
            </a:r>
            <a:r>
              <a:rPr lang="en-US" dirty="0">
                <a:latin typeface="Calibri"/>
                <a:cs typeface="Calibri"/>
              </a:rPr>
              <a:t> </a:t>
            </a:r>
            <a:r>
              <a:rPr lang="en-US" dirty="0" err="1">
                <a:latin typeface="Calibri"/>
                <a:cs typeface="Calibri"/>
              </a:rPr>
              <a:t>tài</a:t>
            </a:r>
            <a:r>
              <a:rPr lang="en-US" dirty="0">
                <a:latin typeface="Calibri"/>
                <a:cs typeface="Calibri"/>
              </a:rPr>
              <a:t> </a:t>
            </a:r>
            <a:r>
              <a:rPr lang="en-US" dirty="0" err="1">
                <a:latin typeface="Calibri"/>
                <a:cs typeface="Calibri"/>
              </a:rPr>
              <a:t>nguyên</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chủ</a:t>
            </a:r>
            <a:r>
              <a:rPr lang="en-US" dirty="0">
                <a:latin typeface="Calibri"/>
                <a:cs typeface="Calibri"/>
              </a:rPr>
              <a:t> </a:t>
            </a:r>
            <a:r>
              <a:rPr lang="en-US" dirty="0" err="1">
                <a:latin typeface="Calibri"/>
                <a:cs typeface="Calibri"/>
              </a:rPr>
              <a:t>sẽ</a:t>
            </a:r>
            <a:r>
              <a:rPr lang="en-US" dirty="0">
                <a:latin typeface="Calibri"/>
                <a:cs typeface="Calibri"/>
              </a:rPr>
              <a:t> </a:t>
            </a:r>
            <a:r>
              <a:rPr lang="en-US" dirty="0" err="1">
                <a:latin typeface="Calibri"/>
                <a:cs typeface="Calibri"/>
              </a:rPr>
              <a:t>hoạt</a:t>
            </a:r>
            <a:r>
              <a:rPr lang="en-US" dirty="0">
                <a:latin typeface="Calibri"/>
                <a:cs typeface="Calibri"/>
              </a:rPr>
              <a:t> </a:t>
            </a:r>
            <a:r>
              <a:rPr lang="en-US" dirty="0" err="1">
                <a:latin typeface="Calibri"/>
                <a:cs typeface="Calibri"/>
              </a:rPr>
              <a:t>động</a:t>
            </a:r>
            <a:r>
              <a:rPr lang="en-US" dirty="0">
                <a:latin typeface="Calibri"/>
                <a:cs typeface="Calibri"/>
              </a:rPr>
              <a:t> </a:t>
            </a:r>
            <a:r>
              <a:rPr lang="en-US" dirty="0" err="1">
                <a:latin typeface="Calibri"/>
                <a:cs typeface="Calibri"/>
              </a:rPr>
              <a:t>theo</a:t>
            </a:r>
            <a:r>
              <a:rPr lang="en-US" dirty="0">
                <a:latin typeface="Calibri"/>
                <a:cs typeface="Calibri"/>
              </a:rPr>
              <a:t> </a:t>
            </a:r>
            <a:r>
              <a:rPr lang="en-US" dirty="0" err="1">
                <a:latin typeface="Calibri"/>
                <a:cs typeface="Calibri"/>
              </a:rPr>
              <a:t>mô</a:t>
            </a:r>
            <a:r>
              <a:rPr lang="en-US" dirty="0">
                <a:latin typeface="Calibri"/>
                <a:cs typeface="Calibri"/>
              </a:rPr>
              <a:t> </a:t>
            </a:r>
            <a:r>
              <a:rPr lang="en-US" dirty="0" err="1">
                <a:latin typeface="Calibri"/>
                <a:cs typeface="Calibri"/>
              </a:rPr>
              <a:t>hình</a:t>
            </a:r>
            <a:r>
              <a:rPr lang="en-US" dirty="0">
                <a:latin typeface="Calibri"/>
                <a:cs typeface="Calibri"/>
              </a:rPr>
              <a:t> </a:t>
            </a:r>
            <a:r>
              <a:rPr lang="en-US" dirty="0" err="1">
                <a:latin typeface="Calibri"/>
                <a:cs typeface="Calibri"/>
              </a:rPr>
              <a:t>sau</a:t>
            </a:r>
            <a:r>
              <a:rPr lang="en-US" dirty="0">
                <a:latin typeface="Calibri"/>
                <a:cs typeface="Calibri"/>
              </a:rPr>
              <a:t> : </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63559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Calibri"/>
                <a:cs typeface="Calibri"/>
              </a:rPr>
              <a:t> - </a:t>
            </a:r>
            <a:r>
              <a:rPr lang="en-US" dirty="0" err="1">
                <a:latin typeface="Calibri"/>
                <a:cs typeface="Calibri"/>
              </a:rPr>
              <a:t>Khối</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chủ</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được</a:t>
            </a:r>
            <a:r>
              <a:rPr lang="en-US" dirty="0">
                <a:latin typeface="Calibri"/>
                <a:cs typeface="Calibri"/>
              </a:rPr>
              <a:t> </a:t>
            </a:r>
            <a:r>
              <a:rPr lang="en-US" dirty="0" err="1">
                <a:latin typeface="Calibri"/>
                <a:cs typeface="Calibri"/>
              </a:rPr>
              <a:t>phân</a:t>
            </a:r>
            <a:r>
              <a:rPr lang="en-US" dirty="0">
                <a:latin typeface="Calibri"/>
                <a:cs typeface="Calibri"/>
              </a:rPr>
              <a:t> </a:t>
            </a:r>
            <a:r>
              <a:rPr lang="en-US" dirty="0" err="1">
                <a:latin typeface="Calibri"/>
                <a:cs typeface="Calibri"/>
              </a:rPr>
              <a:t>tách</a:t>
            </a:r>
            <a:r>
              <a:rPr lang="en-US" dirty="0">
                <a:latin typeface="Calibri"/>
                <a:cs typeface="Calibri"/>
              </a:rPr>
              <a:t> </a:t>
            </a:r>
            <a:r>
              <a:rPr lang="en-US" dirty="0" err="1">
                <a:latin typeface="Calibri"/>
                <a:cs typeface="Calibri"/>
              </a:rPr>
              <a:t>thành</a:t>
            </a:r>
            <a:r>
              <a:rPr lang="en-US" dirty="0">
                <a:latin typeface="Calibri"/>
                <a:cs typeface="Calibri"/>
              </a:rPr>
              <a:t> 2 </a:t>
            </a:r>
            <a:r>
              <a:rPr lang="en-US" dirty="0" err="1">
                <a:latin typeface="Calibri"/>
                <a:cs typeface="Calibri"/>
              </a:rPr>
              <a:t>máy</a:t>
            </a:r>
            <a:r>
              <a:rPr lang="en-US" dirty="0">
                <a:latin typeface="Calibri"/>
                <a:cs typeface="Calibri"/>
              </a:rPr>
              <a:t> </a:t>
            </a:r>
            <a:r>
              <a:rPr lang="en-US" dirty="0" err="1">
                <a:latin typeface="Calibri"/>
                <a:cs typeface="Calibri"/>
              </a:rPr>
              <a:t>chủ</a:t>
            </a:r>
            <a:r>
              <a:rPr lang="en-US" dirty="0">
                <a:latin typeface="Calibri"/>
                <a:cs typeface="Calibri"/>
              </a:rPr>
              <a:t> </a:t>
            </a:r>
            <a:r>
              <a:rPr lang="en-US" dirty="0" err="1">
                <a:latin typeface="Calibri"/>
                <a:cs typeface="Calibri"/>
              </a:rPr>
              <a:t>độc</a:t>
            </a:r>
            <a:r>
              <a:rPr lang="en-US" dirty="0">
                <a:latin typeface="Calibri"/>
                <a:cs typeface="Calibri"/>
              </a:rPr>
              <a:t> </a:t>
            </a:r>
            <a:r>
              <a:rPr lang="en-US" dirty="0" err="1">
                <a:latin typeface="Calibri"/>
                <a:cs typeface="Calibri"/>
              </a:rPr>
              <a:t>lập</a:t>
            </a:r>
            <a:r>
              <a:rPr lang="en-US" dirty="0">
                <a:latin typeface="Calibri"/>
                <a:cs typeface="Calibri"/>
              </a:rPr>
              <a:t> : </a:t>
            </a:r>
          </a:p>
          <a:p>
            <a:pPr marL="285750" indent="-285750">
              <a:buFont typeface="Arial,Sans-Serif"/>
              <a:buChar char="•"/>
            </a:pPr>
            <a:r>
              <a:rPr lang="en-US" dirty="0">
                <a:latin typeface="Calibri"/>
                <a:cs typeface="Calibri"/>
              </a:rPr>
              <a:t>    </a:t>
            </a:r>
            <a:r>
              <a:rPr lang="en-US" b="1" dirty="0" err="1"/>
              <a:t>Máy</a:t>
            </a:r>
            <a:r>
              <a:rPr lang="en-US" b="1" dirty="0"/>
              <a:t> </a:t>
            </a:r>
            <a:r>
              <a:rPr lang="en-US" b="1" dirty="0" err="1"/>
              <a:t>chủ</a:t>
            </a:r>
            <a:r>
              <a:rPr lang="en-US" b="1" dirty="0"/>
              <a:t> </a:t>
            </a:r>
            <a:r>
              <a:rPr lang="en-US" b="1" dirty="0" err="1"/>
              <a:t>Mqtt</a:t>
            </a:r>
            <a:r>
              <a:rPr lang="en-US" b="1" dirty="0"/>
              <a:t>:</a:t>
            </a:r>
            <a:endParaRPr lang="en-US" dirty="0"/>
          </a:p>
          <a:p>
            <a:pPr lvl="1"/>
            <a:r>
              <a:rPr lang="en-US" dirty="0"/>
              <a:t>- Đóng </a:t>
            </a:r>
            <a:r>
              <a:rPr lang="en-US" dirty="0" err="1"/>
              <a:t>vai</a:t>
            </a:r>
            <a:r>
              <a:rPr lang="en-US" dirty="0"/>
              <a:t> </a:t>
            </a:r>
            <a:r>
              <a:rPr lang="en-US" dirty="0" err="1"/>
              <a:t>trò</a:t>
            </a:r>
            <a:r>
              <a:rPr lang="en-US" dirty="0"/>
              <a:t> </a:t>
            </a:r>
            <a:r>
              <a:rPr lang="en-US" dirty="0" err="1"/>
              <a:t>là</a:t>
            </a:r>
            <a:r>
              <a:rPr lang="en-US" dirty="0"/>
              <a:t> </a:t>
            </a:r>
            <a:r>
              <a:rPr lang="en-US" dirty="0" err="1"/>
              <a:t>một</a:t>
            </a:r>
            <a:r>
              <a:rPr lang="en-US" dirty="0"/>
              <a:t> subscriber </a:t>
            </a:r>
            <a:r>
              <a:rPr lang="en-US" dirty="0" err="1"/>
              <a:t>trong</a:t>
            </a:r>
            <a:r>
              <a:rPr lang="en-US" dirty="0"/>
              <a:t> </a:t>
            </a:r>
            <a:r>
              <a:rPr lang="en-US" dirty="0" err="1"/>
              <a:t>mô</a:t>
            </a:r>
            <a:r>
              <a:rPr lang="en-US" dirty="0"/>
              <a:t> </a:t>
            </a:r>
            <a:r>
              <a:rPr lang="en-US" dirty="0" err="1"/>
              <a:t>hình</a:t>
            </a:r>
            <a:r>
              <a:rPr lang="en-US" dirty="0"/>
              <a:t> MQTT.</a:t>
            </a:r>
            <a:endParaRPr lang="en-US" dirty="0">
              <a:cs typeface="Calibri"/>
            </a:endParaRPr>
          </a:p>
          <a:p>
            <a:pPr lvl="1"/>
            <a:r>
              <a:rPr lang="en-US" dirty="0"/>
              <a:t>- </a:t>
            </a:r>
            <a:r>
              <a:rPr lang="en-US" dirty="0" err="1"/>
              <a:t>Xử</a:t>
            </a:r>
            <a:r>
              <a:rPr lang="en-US" dirty="0"/>
              <a:t> </a:t>
            </a:r>
            <a:r>
              <a:rPr lang="en-US" dirty="0" err="1"/>
              <a:t>lý</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có</a:t>
            </a:r>
            <a:r>
              <a:rPr lang="en-US" dirty="0"/>
              <a:t> </a:t>
            </a:r>
            <a:r>
              <a:rPr lang="en-US" dirty="0" err="1"/>
              <a:t>tính</a:t>
            </a:r>
            <a:r>
              <a:rPr lang="en-US" dirty="0"/>
              <a:t> chu </a:t>
            </a:r>
            <a:r>
              <a:rPr lang="en-US" dirty="0" err="1"/>
              <a:t>kỳ</a:t>
            </a:r>
            <a:r>
              <a:rPr lang="en-US" dirty="0"/>
              <a:t> </a:t>
            </a:r>
            <a:r>
              <a:rPr lang="en-US" dirty="0" err="1"/>
              <a:t>và</a:t>
            </a:r>
            <a:r>
              <a:rPr lang="en-US" dirty="0"/>
              <a:t> </a:t>
            </a:r>
            <a:r>
              <a:rPr lang="en-US" dirty="0" err="1"/>
              <a:t>ổn</a:t>
            </a:r>
            <a:r>
              <a:rPr lang="en-US" dirty="0"/>
              <a:t> </a:t>
            </a:r>
            <a:r>
              <a:rPr lang="en-US" dirty="0" err="1"/>
              <a:t>định</a:t>
            </a:r>
            <a:r>
              <a:rPr lang="en-US" dirty="0"/>
              <a:t> </a:t>
            </a:r>
            <a:r>
              <a:rPr lang="en-US" dirty="0" err="1"/>
              <a:t>tuy</a:t>
            </a:r>
            <a:r>
              <a:rPr lang="en-US" dirty="0"/>
              <a:t> </a:t>
            </a:r>
            <a:r>
              <a:rPr lang="en-US" dirty="0" err="1"/>
              <a:t>nhiên</a:t>
            </a:r>
            <a:r>
              <a:rPr lang="en-US" dirty="0"/>
              <a:t> </a:t>
            </a:r>
            <a:r>
              <a:rPr lang="en-US" dirty="0" err="1"/>
              <a:t>đòi</a:t>
            </a:r>
            <a:r>
              <a:rPr lang="en-US" dirty="0"/>
              <a:t> </a:t>
            </a:r>
            <a:r>
              <a:rPr lang="en-US" dirty="0" err="1"/>
              <a:t>hỏi</a:t>
            </a:r>
            <a:r>
              <a:rPr lang="en-US" dirty="0"/>
              <a:t> </a:t>
            </a:r>
            <a:r>
              <a:rPr lang="en-US" dirty="0" err="1"/>
              <a:t>nhiều</a:t>
            </a:r>
            <a:r>
              <a:rPr lang="en-US" dirty="0"/>
              <a:t> </a:t>
            </a:r>
            <a:r>
              <a:rPr lang="en-US" dirty="0" err="1"/>
              <a:t>tài</a:t>
            </a:r>
            <a:r>
              <a:rPr lang="en-US" dirty="0"/>
              <a:t> </a:t>
            </a:r>
            <a:r>
              <a:rPr lang="en-US" dirty="0" err="1"/>
              <a:t>nguyên</a:t>
            </a:r>
            <a:r>
              <a:rPr lang="en-US" dirty="0"/>
              <a:t> </a:t>
            </a:r>
            <a:r>
              <a:rPr lang="en-US" dirty="0" err="1"/>
              <a:t>máy</a:t>
            </a:r>
            <a:r>
              <a:rPr lang="en-US" dirty="0"/>
              <a:t> </a:t>
            </a:r>
            <a:r>
              <a:rPr lang="en-US" dirty="0" err="1"/>
              <a:t>chủ</a:t>
            </a:r>
            <a:r>
              <a:rPr lang="en-US" dirty="0"/>
              <a:t>.</a:t>
            </a:r>
            <a:endParaRPr lang="en-US" dirty="0">
              <a:cs typeface="Calibri"/>
            </a:endParaRPr>
          </a:p>
          <a:p>
            <a:pPr marL="285750" indent="-285750">
              <a:buFont typeface="Arial,Sans-Serif"/>
              <a:buChar char="•"/>
            </a:pPr>
            <a:r>
              <a:rPr lang="en-US" b="1" dirty="0"/>
              <a:t>Web server:</a:t>
            </a:r>
            <a:endParaRPr lang="en-US" dirty="0"/>
          </a:p>
          <a:p>
            <a:pPr lvl="1"/>
            <a:r>
              <a:rPr lang="en-US" dirty="0"/>
              <a:t>-    Phục </a:t>
            </a:r>
            <a:r>
              <a:rPr lang="en-US" dirty="0" err="1"/>
              <a:t>vụ</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đến</a:t>
            </a:r>
            <a:r>
              <a:rPr lang="en-US" dirty="0"/>
              <a:t> </a:t>
            </a:r>
            <a:r>
              <a:rPr lang="en-US" dirty="0" err="1"/>
              <a:t>từ</a:t>
            </a:r>
            <a:r>
              <a:rPr lang="en-US" dirty="0"/>
              <a:t> </a:t>
            </a:r>
            <a:r>
              <a:rPr lang="en-US" dirty="0" err="1"/>
              <a:t>người</a:t>
            </a:r>
            <a:r>
              <a:rPr lang="en-US" dirty="0"/>
              <a:t> </a:t>
            </a:r>
            <a:r>
              <a:rPr lang="en-US" dirty="0" err="1"/>
              <a:t>dùng</a:t>
            </a:r>
            <a:r>
              <a:rPr lang="en-US" dirty="0"/>
              <a:t>.</a:t>
            </a:r>
            <a:endParaRPr lang="en-US" dirty="0">
              <a:cs typeface="Calibri"/>
            </a:endParaRPr>
          </a:p>
          <a:p>
            <a:pPr marL="742950" lvl="1" indent="-285750">
              <a:buFont typeface="Arial"/>
              <a:buChar char="•"/>
            </a:pPr>
            <a:r>
              <a:rPr lang="en-US" dirty="0"/>
              <a:t>   </a:t>
            </a:r>
            <a:r>
              <a:rPr lang="en-US" dirty="0" err="1"/>
              <a:t>Sử</a:t>
            </a:r>
            <a:r>
              <a:rPr lang="en-US" dirty="0"/>
              <a:t> </a:t>
            </a:r>
            <a:r>
              <a:rPr lang="en-US" dirty="0" err="1"/>
              <a:t>dụng</a:t>
            </a:r>
            <a:r>
              <a:rPr lang="en-US" dirty="0"/>
              <a:t> </a:t>
            </a:r>
            <a:r>
              <a:rPr lang="en-US" dirty="0" err="1"/>
              <a:t>bộ</a:t>
            </a:r>
            <a:r>
              <a:rPr lang="en-US" dirty="0"/>
              <a:t> </a:t>
            </a:r>
            <a:r>
              <a:rPr lang="en-US" dirty="0" err="1"/>
              <a:t>cân</a:t>
            </a:r>
            <a:r>
              <a:rPr lang="en-US" dirty="0"/>
              <a:t> </a:t>
            </a:r>
            <a:r>
              <a:rPr lang="en-US" dirty="0" err="1"/>
              <a:t>bằng</a:t>
            </a:r>
            <a:r>
              <a:rPr lang="en-US" dirty="0"/>
              <a:t> </a:t>
            </a:r>
            <a:r>
              <a:rPr lang="en-US" dirty="0" err="1"/>
              <a:t>tải</a:t>
            </a:r>
            <a:r>
              <a:rPr lang="en-US" dirty="0"/>
              <a:t> </a:t>
            </a:r>
            <a:r>
              <a:rPr lang="en-US" dirty="0" err="1"/>
              <a:t>và</a:t>
            </a:r>
            <a:r>
              <a:rPr lang="en-US" dirty="0"/>
              <a:t> </a:t>
            </a:r>
            <a:r>
              <a:rPr lang="en-US" dirty="0" err="1"/>
              <a:t>dùng</a:t>
            </a:r>
            <a:r>
              <a:rPr lang="en-US" dirty="0"/>
              <a:t> </a:t>
            </a:r>
            <a:r>
              <a:rPr lang="en-US" dirty="0" err="1"/>
              <a:t>thêm</a:t>
            </a:r>
            <a:r>
              <a:rPr lang="en-US" dirty="0"/>
              <a:t> </a:t>
            </a:r>
            <a:r>
              <a:rPr lang="en-US" dirty="0" err="1"/>
              <a:t>các</a:t>
            </a:r>
            <a:r>
              <a:rPr lang="en-US" dirty="0"/>
              <a:t> </a:t>
            </a:r>
            <a:r>
              <a:rPr lang="en-US" dirty="0" err="1"/>
              <a:t>máy</a:t>
            </a:r>
            <a:r>
              <a:rPr lang="en-US" dirty="0"/>
              <a:t> </a:t>
            </a:r>
            <a:r>
              <a:rPr lang="en-US" dirty="0" err="1"/>
              <a:t>chủ</a:t>
            </a:r>
            <a:r>
              <a:rPr lang="en-US" dirty="0"/>
              <a:t> </a:t>
            </a:r>
            <a:r>
              <a:rPr lang="en-US" dirty="0" err="1"/>
              <a:t>phụ</a:t>
            </a:r>
            <a:r>
              <a:rPr lang="en-US" dirty="0"/>
              <a:t> </a:t>
            </a:r>
            <a:r>
              <a:rPr lang="en-US" dirty="0" err="1"/>
              <a:t>trợ</a:t>
            </a:r>
            <a:r>
              <a:rPr lang="en-US" dirty="0"/>
              <a:t> </a:t>
            </a:r>
            <a:r>
              <a:rPr lang="en-US" dirty="0" err="1"/>
              <a:t>để</a:t>
            </a:r>
            <a:r>
              <a:rPr lang="en-US" dirty="0"/>
              <a:t> tang </a:t>
            </a:r>
            <a:r>
              <a:rPr lang="en-US" dirty="0" err="1"/>
              <a:t>khả</a:t>
            </a:r>
            <a:r>
              <a:rPr lang="en-US" dirty="0"/>
              <a:t> </a:t>
            </a:r>
            <a:r>
              <a:rPr lang="en-US" dirty="0" err="1"/>
              <a:t>năng</a:t>
            </a:r>
            <a:r>
              <a:rPr lang="en-US" dirty="0"/>
              <a:t> </a:t>
            </a:r>
            <a:r>
              <a:rPr lang="en-US" dirty="0" err="1"/>
              <a:t>chịu</a:t>
            </a:r>
            <a:r>
              <a:rPr lang="en-US" dirty="0"/>
              <a:t> </a:t>
            </a:r>
            <a:r>
              <a:rPr lang="en-US" dirty="0" err="1"/>
              <a:t>tải</a:t>
            </a:r>
            <a:endParaRPr lang="en-US" dirty="0" err="1">
              <a:cs typeface="Calibri"/>
            </a:endParaRPr>
          </a:p>
          <a:p>
            <a:pPr marL="285750" indent="-285750">
              <a:buFont typeface="Arial,Sans-Serif"/>
              <a:buChar char="•"/>
            </a:pPr>
            <a:r>
              <a:rPr lang="en-US" b="1" dirty="0" err="1"/>
              <a:t>Cơ</a:t>
            </a:r>
            <a:r>
              <a:rPr lang="en-US" b="1" dirty="0"/>
              <a:t> </a:t>
            </a:r>
            <a:r>
              <a:rPr lang="en-US" b="1" dirty="0" err="1"/>
              <a:t>sở</a:t>
            </a:r>
            <a:r>
              <a:rPr lang="en-US" b="1" dirty="0"/>
              <a:t> </a:t>
            </a:r>
            <a:r>
              <a:rPr lang="en-US" b="1" dirty="0" err="1"/>
              <a:t>dữ</a:t>
            </a:r>
            <a:r>
              <a:rPr lang="en-US" b="1" dirty="0"/>
              <a:t> </a:t>
            </a:r>
            <a:r>
              <a:rPr lang="en-US" b="1" dirty="0" err="1"/>
              <a:t>liệu</a:t>
            </a:r>
            <a:r>
              <a:rPr lang="en-US" dirty="0"/>
              <a:t>: </a:t>
            </a:r>
            <a:endParaRPr lang="en-US" dirty="0">
              <a:cs typeface="Calibri"/>
            </a:endParaRPr>
          </a:p>
          <a:p>
            <a:pPr marL="742950" lvl="1" indent="-285750">
              <a:buFont typeface="Arial,Sans-Serif"/>
              <a:buChar char="•"/>
            </a:pPr>
            <a:r>
              <a:rPr lang="en-US" dirty="0"/>
              <a:t>MongoDB </a:t>
            </a:r>
            <a:r>
              <a:rPr lang="en-US" dirty="0" err="1"/>
              <a:t>tốt</a:t>
            </a:r>
            <a:r>
              <a:rPr lang="en-US" dirty="0"/>
              <a:t> </a:t>
            </a:r>
            <a:r>
              <a:rPr lang="en-US" dirty="0" err="1"/>
              <a:t>trong</a:t>
            </a:r>
            <a:r>
              <a:rPr lang="en-US" dirty="0"/>
              <a:t> </a:t>
            </a:r>
            <a:r>
              <a:rPr lang="en-US" dirty="0" err="1"/>
              <a:t>việc</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lớn</a:t>
            </a:r>
            <a:r>
              <a:rPr lang="en-US" dirty="0"/>
              <a:t>.</a:t>
            </a:r>
            <a:endParaRPr lang="en-US" dirty="0">
              <a:cs typeface="Calibri"/>
            </a:endParaRPr>
          </a:p>
          <a:p>
            <a:pPr marL="742950" lvl="1" indent="-285750">
              <a:buFont typeface="Arial,Sans-Serif"/>
              <a:buChar char="•"/>
            </a:pPr>
            <a:r>
              <a:rPr lang="en-US" dirty="0" err="1"/>
              <a:t>Mysql</a:t>
            </a:r>
            <a:r>
              <a:rPr lang="en-US" dirty="0"/>
              <a:t> </a:t>
            </a:r>
            <a:r>
              <a:rPr lang="en-US" dirty="0" err="1"/>
              <a:t>tốt</a:t>
            </a:r>
            <a:r>
              <a:rPr lang="en-US" dirty="0"/>
              <a:t> </a:t>
            </a:r>
            <a:r>
              <a:rPr lang="en-US" dirty="0" err="1"/>
              <a:t>trong</a:t>
            </a:r>
            <a:r>
              <a:rPr lang="en-US" dirty="0"/>
              <a:t> </a:t>
            </a:r>
            <a:r>
              <a:rPr lang="en-US" dirty="0" err="1"/>
              <a:t>việc</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hệ</a:t>
            </a:r>
            <a:r>
              <a:rPr lang="en-US" dirty="0"/>
              <a:t>.</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897343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latin typeface="Calibri"/>
                <a:cs typeface="Calibri"/>
              </a:rPr>
              <a:t> - </a:t>
            </a:r>
            <a:r>
              <a:rPr lang="en-US" dirty="0" err="1">
                <a:latin typeface="Calibri"/>
                <a:cs typeface="Calibri"/>
              </a:rPr>
              <a:t>Ngoài</a:t>
            </a:r>
            <a:r>
              <a:rPr lang="en-US" dirty="0">
                <a:latin typeface="Calibri"/>
                <a:cs typeface="Calibri"/>
              </a:rPr>
              <a:t> </a:t>
            </a:r>
            <a:r>
              <a:rPr lang="en-US" dirty="0" err="1">
                <a:latin typeface="Calibri"/>
                <a:cs typeface="Calibri"/>
              </a:rPr>
              <a:t>ra</a:t>
            </a:r>
            <a:r>
              <a:rPr lang="en-US" dirty="0">
                <a:latin typeface="Calibri"/>
                <a:cs typeface="Calibri"/>
              </a:rPr>
              <a:t> </a:t>
            </a:r>
            <a:r>
              <a:rPr lang="en-US" dirty="0" err="1">
                <a:latin typeface="Calibri"/>
                <a:cs typeface="Calibri"/>
              </a:rPr>
              <a:t>còn</a:t>
            </a:r>
            <a:r>
              <a:rPr lang="en-US" dirty="0">
                <a:latin typeface="Calibri"/>
                <a:cs typeface="Calibri"/>
              </a:rPr>
              <a:t> </a:t>
            </a:r>
            <a:r>
              <a:rPr lang="en-US" dirty="0" err="1">
                <a:latin typeface="Calibri"/>
                <a:cs typeface="Calibri"/>
              </a:rPr>
              <a:t>sử</a:t>
            </a:r>
            <a:r>
              <a:rPr lang="en-US" dirty="0">
                <a:latin typeface="Calibri"/>
                <a:cs typeface="Calibri"/>
              </a:rPr>
              <a:t> </a:t>
            </a:r>
            <a:r>
              <a:rPr lang="en-US" dirty="0" err="1">
                <a:latin typeface="Calibri"/>
                <a:cs typeface="Calibri"/>
              </a:rPr>
              <a:t>dụng</a:t>
            </a:r>
            <a:r>
              <a:rPr lang="en-US" dirty="0">
                <a:latin typeface="Calibri"/>
                <a:cs typeface="Calibri"/>
              </a:rPr>
              <a:t> </a:t>
            </a:r>
            <a:r>
              <a:rPr lang="en-US" dirty="0" err="1">
                <a:latin typeface="Calibri"/>
                <a:cs typeface="Calibri"/>
              </a:rPr>
              <a:t>nhiều</a:t>
            </a:r>
            <a:r>
              <a:rPr lang="en-US" dirty="0">
                <a:latin typeface="Calibri"/>
                <a:cs typeface="Calibri"/>
              </a:rPr>
              <a:t> </a:t>
            </a:r>
            <a:r>
              <a:rPr lang="en-US" dirty="0" err="1">
                <a:latin typeface="Calibri"/>
                <a:cs typeface="Calibri"/>
              </a:rPr>
              <a:t>kỹ</a:t>
            </a:r>
            <a:r>
              <a:rPr lang="en-US" dirty="0">
                <a:latin typeface="Calibri"/>
                <a:cs typeface="Calibri"/>
              </a:rPr>
              <a:t> </a:t>
            </a:r>
            <a:r>
              <a:rPr lang="en-US" dirty="0" err="1">
                <a:latin typeface="Calibri"/>
                <a:cs typeface="Calibri"/>
              </a:rPr>
              <a:t>thuật</a:t>
            </a:r>
            <a:r>
              <a:rPr lang="en-US" dirty="0">
                <a:latin typeface="Calibri"/>
                <a:cs typeface="Calibri"/>
              </a:rPr>
              <a:t> </a:t>
            </a:r>
            <a:r>
              <a:rPr lang="en-US" dirty="0" err="1">
                <a:latin typeface="Calibri"/>
                <a:cs typeface="Calibri"/>
              </a:rPr>
              <a:t>trong</a:t>
            </a:r>
            <a:r>
              <a:rPr lang="en-US" dirty="0">
                <a:latin typeface="Calibri"/>
                <a:cs typeface="Calibri"/>
              </a:rPr>
              <a:t> </a:t>
            </a:r>
            <a:r>
              <a:rPr lang="en-US" dirty="0" err="1">
                <a:latin typeface="Calibri"/>
                <a:cs typeface="Calibri"/>
              </a:rPr>
              <a:t>lập</a:t>
            </a:r>
            <a:r>
              <a:rPr lang="en-US" dirty="0">
                <a:latin typeface="Calibri"/>
                <a:cs typeface="Calibri"/>
              </a:rPr>
              <a:t> </a:t>
            </a:r>
            <a:r>
              <a:rPr lang="en-US" dirty="0" err="1">
                <a:latin typeface="Calibri"/>
                <a:cs typeface="Calibri"/>
              </a:rPr>
              <a:t>trình</a:t>
            </a:r>
            <a:r>
              <a:rPr lang="en-US" dirty="0">
                <a:latin typeface="Calibri"/>
                <a:cs typeface="Calibri"/>
              </a:rPr>
              <a:t> </a:t>
            </a:r>
            <a:r>
              <a:rPr lang="en-US" dirty="0" err="1">
                <a:latin typeface="Calibri"/>
                <a:cs typeface="Calibri"/>
              </a:rPr>
              <a:t>để</a:t>
            </a:r>
            <a:r>
              <a:rPr lang="en-US" dirty="0">
                <a:latin typeface="Calibri"/>
                <a:cs typeface="Calibri"/>
              </a:rPr>
              <a:t> </a:t>
            </a:r>
            <a:r>
              <a:rPr lang="en-US" dirty="0" err="1">
                <a:latin typeface="Calibri"/>
                <a:cs typeface="Calibri"/>
              </a:rPr>
              <a:t>tăng</a:t>
            </a:r>
            <a:r>
              <a:rPr lang="en-US" dirty="0">
                <a:latin typeface="Calibri"/>
                <a:cs typeface="Calibri"/>
              </a:rPr>
              <a:t> </a:t>
            </a:r>
            <a:r>
              <a:rPr lang="en-US" dirty="0" err="1">
                <a:latin typeface="Calibri"/>
                <a:cs typeface="Calibri"/>
              </a:rPr>
              <a:t>hiệu</a:t>
            </a:r>
            <a:r>
              <a:rPr lang="en-US" dirty="0">
                <a:latin typeface="Calibri"/>
                <a:cs typeface="Calibri"/>
              </a:rPr>
              <a:t> </a:t>
            </a:r>
            <a:r>
              <a:rPr lang="en-US" dirty="0" err="1">
                <a:latin typeface="Calibri"/>
                <a:cs typeface="Calibri"/>
              </a:rPr>
              <a:t>năng</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như</a:t>
            </a:r>
            <a:r>
              <a:rPr lang="en-US" dirty="0">
                <a:latin typeface="Calibri"/>
                <a:cs typeface="Calibri"/>
              </a:rPr>
              <a:t> : </a:t>
            </a:r>
          </a:p>
          <a:p>
            <a:r>
              <a:rPr lang="en-US" dirty="0">
                <a:latin typeface="Calibri"/>
                <a:cs typeface="Calibri"/>
              </a:rPr>
              <a:t>      - </a:t>
            </a:r>
            <a:r>
              <a:rPr lang="en-US" dirty="0" err="1">
                <a:latin typeface="Calibri"/>
                <a:cs typeface="Calibri"/>
              </a:rPr>
              <a:t>Đánh</a:t>
            </a:r>
            <a:r>
              <a:rPr lang="en-US" dirty="0">
                <a:latin typeface="Calibri"/>
                <a:cs typeface="Calibri"/>
              </a:rPr>
              <a:t> </a:t>
            </a:r>
            <a:r>
              <a:rPr lang="en-US" dirty="0" err="1">
                <a:latin typeface="Calibri"/>
                <a:cs typeface="Calibri"/>
              </a:rPr>
              <a:t>chỉ</a:t>
            </a:r>
            <a:r>
              <a:rPr lang="en-US" dirty="0">
                <a:latin typeface="Calibri"/>
                <a:cs typeface="Calibri"/>
              </a:rPr>
              <a:t> </a:t>
            </a:r>
            <a:r>
              <a:rPr lang="en-US" dirty="0" err="1">
                <a:latin typeface="Calibri"/>
                <a:cs typeface="Calibri"/>
              </a:rPr>
              <a:t>mục</a:t>
            </a:r>
            <a:r>
              <a:rPr lang="en-US" dirty="0">
                <a:latin typeface="Calibri"/>
                <a:cs typeface="Calibri"/>
              </a:rPr>
              <a:t> </a:t>
            </a:r>
            <a:r>
              <a:rPr lang="en-US" dirty="0" err="1">
                <a:latin typeface="Calibri"/>
                <a:cs typeface="Calibri"/>
              </a:rPr>
              <a:t>cho</a:t>
            </a:r>
            <a:r>
              <a:rPr lang="en-US" dirty="0">
                <a:latin typeface="Calibri"/>
                <a:cs typeface="Calibri"/>
              </a:rPr>
              <a:t> Database </a:t>
            </a:r>
            <a:r>
              <a:rPr lang="en-US" dirty="0" err="1">
                <a:latin typeface="Calibri"/>
                <a:cs typeface="Calibri"/>
              </a:rPr>
              <a:t>giúp</a:t>
            </a:r>
            <a:r>
              <a:rPr lang="en-US" dirty="0">
                <a:latin typeface="Calibri"/>
                <a:cs typeface="Calibri"/>
              </a:rPr>
              <a:t> </a:t>
            </a:r>
            <a:r>
              <a:rPr lang="en-US" dirty="0" err="1">
                <a:latin typeface="Calibri"/>
                <a:cs typeface="Calibri"/>
              </a:rPr>
              <a:t>bộ</a:t>
            </a:r>
            <a:r>
              <a:rPr lang="en-US" dirty="0">
                <a:latin typeface="Calibri"/>
                <a:cs typeface="Calibri"/>
              </a:rPr>
              <a:t> </a:t>
            </a:r>
            <a:r>
              <a:rPr lang="en-US" dirty="0" err="1">
                <a:latin typeface="Calibri"/>
                <a:cs typeface="Calibri"/>
              </a:rPr>
              <a:t>xử</a:t>
            </a:r>
            <a:r>
              <a:rPr lang="en-US" dirty="0">
                <a:latin typeface="Calibri"/>
                <a:cs typeface="Calibri"/>
              </a:rPr>
              <a:t> </a:t>
            </a:r>
            <a:r>
              <a:rPr lang="en-US" dirty="0" err="1">
                <a:latin typeface="Calibri"/>
                <a:cs typeface="Calibri"/>
              </a:rPr>
              <a:t>lý</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csdl</a:t>
            </a:r>
            <a:r>
              <a:rPr lang="en-US" dirty="0">
                <a:latin typeface="Calibri"/>
                <a:cs typeface="Calibri"/>
              </a:rPr>
              <a:t> </a:t>
            </a:r>
            <a:r>
              <a:rPr lang="en-US" dirty="0" err="1">
                <a:latin typeface="Calibri"/>
                <a:cs typeface="Calibri"/>
              </a:rPr>
              <a:t>không</a:t>
            </a:r>
            <a:r>
              <a:rPr lang="en-US" dirty="0">
                <a:latin typeface="Calibri"/>
                <a:cs typeface="Calibri"/>
              </a:rPr>
              <a:t> </a:t>
            </a:r>
            <a:r>
              <a:rPr lang="en-US" dirty="0" err="1">
                <a:latin typeface="Calibri"/>
                <a:cs typeface="Calibri"/>
              </a:rPr>
              <a:t>phải</a:t>
            </a:r>
            <a:r>
              <a:rPr lang="en-US" dirty="0">
                <a:latin typeface="Calibri"/>
                <a:cs typeface="Calibri"/>
              </a:rPr>
              <a:t> </a:t>
            </a:r>
            <a:r>
              <a:rPr lang="en-US" dirty="0" err="1">
                <a:latin typeface="Calibri"/>
                <a:cs typeface="Calibri"/>
              </a:rPr>
              <a:t>quét</a:t>
            </a:r>
            <a:r>
              <a:rPr lang="en-US" dirty="0">
                <a:latin typeface="Calibri"/>
                <a:cs typeface="Calibri"/>
              </a:rPr>
              <a:t> </a:t>
            </a:r>
            <a:r>
              <a:rPr lang="en-US" dirty="0" err="1">
                <a:latin typeface="Calibri"/>
                <a:cs typeface="Calibri"/>
              </a:rPr>
              <a:t>toàn</a:t>
            </a:r>
            <a:r>
              <a:rPr lang="en-US" dirty="0">
                <a:latin typeface="Calibri"/>
                <a:cs typeface="Calibri"/>
              </a:rPr>
              <a:t> </a:t>
            </a:r>
            <a:r>
              <a:rPr lang="en-US" dirty="0" err="1">
                <a:latin typeface="Calibri"/>
                <a:cs typeface="Calibri"/>
              </a:rPr>
              <a:t>bộ</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bản</a:t>
            </a:r>
            <a:r>
              <a:rPr lang="en-US" dirty="0">
                <a:latin typeface="Calibri"/>
                <a:cs typeface="Calibri"/>
              </a:rPr>
              <a:t> </a:t>
            </a:r>
            <a:r>
              <a:rPr lang="en-US" dirty="0" err="1">
                <a:latin typeface="Calibri"/>
                <a:cs typeface="Calibri"/>
              </a:rPr>
              <a:t>ghi</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truy</a:t>
            </a:r>
            <a:r>
              <a:rPr lang="en-US" dirty="0">
                <a:latin typeface="Calibri"/>
                <a:cs typeface="Calibri"/>
              </a:rPr>
              <a:t> </a:t>
            </a:r>
            <a:r>
              <a:rPr lang="en-US" dirty="0" err="1">
                <a:latin typeface="Calibri"/>
                <a:cs typeface="Calibri"/>
              </a:rPr>
              <a:t>vấn</a:t>
            </a:r>
            <a:r>
              <a:rPr lang="en-US" dirty="0">
                <a:latin typeface="Calibri"/>
                <a:cs typeface="Calibri"/>
              </a:rPr>
              <a:t> </a:t>
            </a:r>
            <a:r>
              <a:rPr lang="en-US" dirty="0" err="1">
                <a:latin typeface="Calibri"/>
                <a:cs typeface="Calibri"/>
              </a:rPr>
              <a:t>dữ</a:t>
            </a:r>
            <a:r>
              <a:rPr lang="en-US" dirty="0">
                <a:latin typeface="Calibri"/>
                <a:cs typeface="Calibri"/>
              </a:rPr>
              <a:t> </a:t>
            </a:r>
            <a:r>
              <a:rPr lang="en-US" dirty="0" err="1">
                <a:latin typeface="Calibri"/>
                <a:cs typeface="Calibri"/>
              </a:rPr>
              <a:t>liệu</a:t>
            </a:r>
          </a:p>
          <a:p>
            <a:r>
              <a:rPr lang="en-US" dirty="0">
                <a:latin typeface="Calibri"/>
                <a:cs typeface="Calibri"/>
              </a:rPr>
              <a:t>      - Lưu </a:t>
            </a:r>
            <a:r>
              <a:rPr lang="en-US" dirty="0" err="1">
                <a:latin typeface="Calibri"/>
                <a:cs typeface="Calibri"/>
              </a:rPr>
              <a:t>lại</a:t>
            </a:r>
            <a:r>
              <a:rPr lang="en-US" dirty="0">
                <a:latin typeface="Calibri"/>
                <a:cs typeface="Calibri"/>
              </a:rPr>
              <a:t> </a:t>
            </a:r>
            <a:r>
              <a:rPr lang="en-US" dirty="0" err="1">
                <a:latin typeface="Calibri"/>
                <a:cs typeface="Calibri"/>
              </a:rPr>
              <a:t>kết</a:t>
            </a:r>
            <a:r>
              <a:rPr lang="en-US" dirty="0">
                <a:latin typeface="Calibri"/>
                <a:cs typeface="Calibri"/>
              </a:rPr>
              <a:t> </a:t>
            </a:r>
            <a:r>
              <a:rPr lang="en-US" dirty="0" err="1">
                <a:latin typeface="Calibri"/>
                <a:cs typeface="Calibri"/>
              </a:rPr>
              <a:t>quả</a:t>
            </a:r>
            <a:r>
              <a:rPr lang="en-US" dirty="0">
                <a:latin typeface="Calibri"/>
                <a:cs typeface="Calibri"/>
              </a:rPr>
              <a:t> </a:t>
            </a:r>
            <a:r>
              <a:rPr lang="en-US" dirty="0" err="1">
                <a:latin typeface="Calibri"/>
                <a:cs typeface="Calibri"/>
              </a:rPr>
              <a:t>truy</a:t>
            </a:r>
            <a:r>
              <a:rPr lang="en-US" dirty="0">
                <a:latin typeface="Calibri"/>
                <a:cs typeface="Calibri"/>
              </a:rPr>
              <a:t> </a:t>
            </a:r>
            <a:r>
              <a:rPr lang="en-US" dirty="0" err="1">
                <a:latin typeface="Calibri"/>
                <a:cs typeface="Calibri"/>
              </a:rPr>
              <a:t>vấn</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gọi</a:t>
            </a:r>
            <a:r>
              <a:rPr lang="en-US" dirty="0">
                <a:latin typeface="Calibri"/>
                <a:cs typeface="Calibri"/>
              </a:rPr>
              <a:t> </a:t>
            </a:r>
            <a:r>
              <a:rPr lang="en-US" dirty="0" err="1">
                <a:latin typeface="Calibri"/>
                <a:cs typeface="Calibri"/>
              </a:rPr>
              <a:t>đến</a:t>
            </a:r>
            <a:r>
              <a:rPr lang="en-US" dirty="0">
                <a:latin typeface="Calibri"/>
                <a:cs typeface="Calibri"/>
              </a:rPr>
              <a:t> </a:t>
            </a:r>
            <a:r>
              <a:rPr lang="en-US" dirty="0" err="1">
                <a:latin typeface="Calibri"/>
                <a:cs typeface="Calibri"/>
              </a:rPr>
              <a:t>địa</a:t>
            </a:r>
            <a:r>
              <a:rPr lang="en-US" dirty="0">
                <a:latin typeface="Calibri"/>
                <a:cs typeface="Calibri"/>
              </a:rPr>
              <a:t> </a:t>
            </a:r>
            <a:r>
              <a:rPr lang="en-US" dirty="0" err="1">
                <a:latin typeface="Calibri"/>
                <a:cs typeface="Calibri"/>
              </a:rPr>
              <a:t>chỉ</a:t>
            </a:r>
            <a:r>
              <a:rPr lang="en-US" dirty="0">
                <a:latin typeface="Calibri"/>
                <a:cs typeface="Calibri"/>
              </a:rPr>
              <a:t> API </a:t>
            </a:r>
            <a:r>
              <a:rPr lang="en-US" dirty="0" err="1">
                <a:latin typeface="Calibri"/>
                <a:cs typeface="Calibri"/>
              </a:rPr>
              <a:t>giống</a:t>
            </a:r>
            <a:r>
              <a:rPr lang="en-US" dirty="0">
                <a:latin typeface="Calibri"/>
                <a:cs typeface="Calibri"/>
              </a:rPr>
              <a:t> </a:t>
            </a:r>
            <a:r>
              <a:rPr lang="en-US" dirty="0" err="1">
                <a:latin typeface="Calibri"/>
                <a:cs typeface="Calibri"/>
              </a:rPr>
              <a:t>nhau</a:t>
            </a:r>
            <a:r>
              <a:rPr lang="en-US" dirty="0">
                <a:latin typeface="Calibri"/>
                <a:cs typeface="Calibri"/>
              </a:rPr>
              <a:t> </a:t>
            </a:r>
            <a:r>
              <a:rPr lang="en-US" dirty="0" err="1">
                <a:latin typeface="Calibri"/>
                <a:cs typeface="Calibri"/>
              </a:rPr>
              <a:t>trên</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khách</a:t>
            </a:r>
            <a:r>
              <a:rPr lang="en-US" dirty="0">
                <a:latin typeface="Calibri"/>
                <a:cs typeface="Calibri"/>
              </a:rPr>
              <a:t> </a:t>
            </a:r>
          </a:p>
          <a:p>
            <a:r>
              <a:rPr lang="en-US" dirty="0">
                <a:cs typeface="Calibri"/>
              </a:rPr>
              <a:t>      - </a:t>
            </a:r>
            <a:r>
              <a:rPr lang="en-US" dirty="0" err="1">
                <a:cs typeface="Calibri"/>
              </a:rPr>
              <a:t>Sử</a:t>
            </a:r>
            <a:r>
              <a:rPr lang="en-US" dirty="0">
                <a:cs typeface="Calibri"/>
              </a:rPr>
              <a:t> </a:t>
            </a:r>
            <a:r>
              <a:rPr lang="en-US" dirty="0" err="1">
                <a:cs typeface="Calibri"/>
              </a:rPr>
              <a:t>dụng</a:t>
            </a:r>
            <a:r>
              <a:rPr lang="en-US" dirty="0">
                <a:cs typeface="Calibri"/>
              </a:rPr>
              <a:t> </a:t>
            </a:r>
            <a:r>
              <a:rPr lang="en-US" dirty="0" err="1">
                <a:cs typeface="Calibri"/>
              </a:rPr>
              <a:t>bộ</a:t>
            </a:r>
            <a:r>
              <a:rPr lang="en-US" dirty="0">
                <a:cs typeface="Calibri"/>
              </a:rPr>
              <a:t> </a:t>
            </a:r>
            <a:r>
              <a:rPr lang="en-US" dirty="0" err="1">
                <a:cs typeface="Calibri"/>
              </a:rPr>
              <a:t>nhớ</a:t>
            </a:r>
            <a:r>
              <a:rPr lang="en-US" dirty="0">
                <a:cs typeface="Calibri"/>
              </a:rPr>
              <a:t> </a:t>
            </a:r>
            <a:r>
              <a:rPr lang="en-US" dirty="0" err="1">
                <a:cs typeface="Calibri"/>
              </a:rPr>
              <a:t>tạm</a:t>
            </a:r>
            <a:r>
              <a:rPr lang="en-US" dirty="0">
                <a:cs typeface="Calibri"/>
              </a:rPr>
              <a:t> </a:t>
            </a:r>
            <a:r>
              <a:rPr lang="en-US" dirty="0" err="1">
                <a:cs typeface="Calibri"/>
              </a:rPr>
              <a:t>trong</a:t>
            </a:r>
            <a:r>
              <a:rPr lang="en-US" dirty="0">
                <a:cs typeface="Calibri"/>
              </a:rPr>
              <a:t> </a:t>
            </a:r>
            <a:r>
              <a:rPr lang="en-US" dirty="0" err="1">
                <a:cs typeface="Calibri"/>
              </a:rPr>
              <a:t>chương</a:t>
            </a:r>
            <a:r>
              <a:rPr lang="en-US" dirty="0">
                <a:cs typeface="Calibri"/>
              </a:rPr>
              <a:t> </a:t>
            </a:r>
            <a:r>
              <a:rPr lang="en-US" dirty="0" err="1">
                <a:cs typeface="Calibri"/>
              </a:rPr>
              <a:t>trình</a:t>
            </a:r>
            <a:r>
              <a:rPr lang="en-US" dirty="0">
                <a:cs typeface="Calibri"/>
              </a:rPr>
              <a:t> </a:t>
            </a:r>
            <a:r>
              <a:rPr lang="en-US" dirty="0" err="1">
                <a:cs typeface="Calibri"/>
              </a:rPr>
              <a:t>để</a:t>
            </a:r>
            <a:r>
              <a:rPr lang="en-US" dirty="0">
                <a:cs typeface="Calibri"/>
              </a:rPr>
              <a:t> </a:t>
            </a:r>
            <a:r>
              <a:rPr lang="en-US" dirty="0" err="1">
                <a:cs typeface="Calibri"/>
              </a:rPr>
              <a:t>lưu</a:t>
            </a:r>
            <a:r>
              <a:rPr lang="en-US" dirty="0">
                <a:cs typeface="Calibri"/>
              </a:rPr>
              <a:t> </a:t>
            </a:r>
            <a:r>
              <a:rPr lang="en-US" dirty="0" err="1">
                <a:cs typeface="Calibri"/>
              </a:rPr>
              <a:t>laaij</a:t>
            </a:r>
            <a:r>
              <a:rPr lang="en-US" dirty="0">
                <a:cs typeface="Calibri"/>
              </a:rPr>
              <a:t> </a:t>
            </a:r>
            <a:r>
              <a:rPr lang="en-US" dirty="0" err="1">
                <a:cs typeface="Calibri"/>
              </a:rPr>
              <a:t>dữ</a:t>
            </a:r>
            <a:r>
              <a:rPr lang="en-US" dirty="0">
                <a:cs typeface="Calibri"/>
              </a:rPr>
              <a:t> </a:t>
            </a:r>
            <a:r>
              <a:rPr lang="en-US" dirty="0" err="1">
                <a:cs typeface="Calibri"/>
              </a:rPr>
              <a:t>liệu</a:t>
            </a:r>
            <a:r>
              <a:rPr lang="en-US" dirty="0">
                <a:cs typeface="Calibri"/>
              </a:rPr>
              <a:t> </a:t>
            </a:r>
            <a:r>
              <a:rPr lang="en-US" dirty="0" err="1">
                <a:cs typeface="Calibri"/>
              </a:rPr>
              <a:t>và</a:t>
            </a:r>
            <a:r>
              <a:rPr lang="en-US" dirty="0">
                <a:cs typeface="Calibri"/>
              </a:rPr>
              <a:t> </a:t>
            </a:r>
            <a:r>
              <a:rPr lang="en-US" dirty="0" err="1">
                <a:cs typeface="Calibri"/>
              </a:rPr>
              <a:t>lập</a:t>
            </a:r>
            <a:r>
              <a:rPr lang="en-US" dirty="0">
                <a:cs typeface="Calibri"/>
              </a:rPr>
              <a:t> </a:t>
            </a:r>
            <a:r>
              <a:rPr lang="en-US" dirty="0" err="1">
                <a:cs typeface="Calibri"/>
              </a:rPr>
              <a:t>lịch</a:t>
            </a:r>
            <a:r>
              <a:rPr lang="en-US" dirty="0">
                <a:cs typeface="Calibri"/>
              </a:rPr>
              <a:t> </a:t>
            </a:r>
            <a:r>
              <a:rPr lang="en-US" dirty="0" err="1">
                <a:cs typeface="Calibri"/>
              </a:rPr>
              <a:t>cho</a:t>
            </a:r>
            <a:r>
              <a:rPr lang="en-US" dirty="0">
                <a:cs typeface="Calibri"/>
              </a:rPr>
              <a:t> </a:t>
            </a:r>
            <a:r>
              <a:rPr lang="en-US" dirty="0" err="1">
                <a:cs typeface="Calibri"/>
              </a:rPr>
              <a:t>các</a:t>
            </a:r>
            <a:r>
              <a:rPr lang="en-US" dirty="0">
                <a:cs typeface="Calibri"/>
              </a:rPr>
              <a:t> </a:t>
            </a:r>
            <a:r>
              <a:rPr lang="en-US" dirty="0" err="1">
                <a:cs typeface="Calibri"/>
              </a:rPr>
              <a:t>tác</a:t>
            </a:r>
            <a:r>
              <a:rPr lang="en-US" dirty="0">
                <a:cs typeface="Calibri"/>
              </a:rPr>
              <a:t> </a:t>
            </a:r>
            <a:r>
              <a:rPr lang="en-US" dirty="0" err="1">
                <a:cs typeface="Calibri"/>
              </a:rPr>
              <a:t>vụ</a:t>
            </a:r>
            <a:r>
              <a:rPr lang="en-US" dirty="0">
                <a:cs typeface="Calibri"/>
              </a:rPr>
              <a:t> </a:t>
            </a:r>
            <a:r>
              <a:rPr lang="en-US" dirty="0" err="1">
                <a:cs typeface="Calibri"/>
              </a:rPr>
              <a:t>ghi</a:t>
            </a:r>
            <a:r>
              <a:rPr lang="en-US" dirty="0">
                <a:cs typeface="Calibri"/>
              </a:rPr>
              <a:t> </a:t>
            </a:r>
            <a:r>
              <a:rPr lang="en-US" dirty="0" err="1">
                <a:cs typeface="Calibri"/>
              </a:rPr>
              <a:t>dữ</a:t>
            </a:r>
            <a:r>
              <a:rPr lang="en-US" dirty="0">
                <a:cs typeface="Calibri"/>
              </a:rPr>
              <a:t> </a:t>
            </a:r>
            <a:r>
              <a:rPr lang="en-US" dirty="0" err="1">
                <a:cs typeface="Calibri"/>
              </a:rPr>
              <a:t>liệu</a:t>
            </a:r>
            <a:r>
              <a:rPr lang="en-US" dirty="0">
                <a:cs typeface="Calibri"/>
              </a:rPr>
              <a:t> </a:t>
            </a:r>
            <a:r>
              <a:rPr lang="en-US" dirty="0" err="1">
                <a:cs typeface="Calibri"/>
              </a:rPr>
              <a:t>xuống</a:t>
            </a:r>
            <a:r>
              <a:rPr lang="en-US" dirty="0">
                <a:cs typeface="Calibri"/>
              </a:rPr>
              <a:t> </a:t>
            </a:r>
            <a:r>
              <a:rPr lang="en-US" dirty="0" err="1">
                <a:cs typeface="Calibri"/>
              </a:rPr>
              <a:t>cơ</a:t>
            </a:r>
            <a:r>
              <a:rPr lang="en-US" dirty="0">
                <a:cs typeface="Calibri"/>
              </a:rPr>
              <a:t> </a:t>
            </a:r>
            <a:r>
              <a:rPr lang="en-US" dirty="0" err="1">
                <a:cs typeface="Calibri"/>
              </a:rPr>
              <a:t>sở</a:t>
            </a:r>
            <a:r>
              <a:rPr lang="en-US" dirty="0">
                <a:cs typeface="Calibri"/>
              </a:rPr>
              <a:t> </a:t>
            </a:r>
            <a:r>
              <a:rPr lang="en-US" dirty="0" err="1">
                <a:cs typeface="Calibri"/>
              </a:rPr>
              <a:t>dữ</a:t>
            </a:r>
            <a:r>
              <a:rPr lang="en-US" dirty="0">
                <a:cs typeface="Calibri"/>
              </a:rPr>
              <a:t> liệu </a:t>
            </a:r>
            <a:r>
              <a:rPr lang="en-US" dirty="0" err="1">
                <a:cs typeface="Calibri"/>
              </a:rPr>
              <a:t>để</a:t>
            </a:r>
            <a:r>
              <a:rPr lang="en-US" dirty="0">
                <a:cs typeface="Calibri"/>
              </a:rPr>
              <a:t> </a:t>
            </a:r>
            <a:r>
              <a:rPr lang="en-US" dirty="0" err="1">
                <a:cs typeface="Calibri"/>
              </a:rPr>
              <a:t>tiết</a:t>
            </a:r>
            <a:r>
              <a:rPr lang="en-US" dirty="0">
                <a:cs typeface="Calibri"/>
              </a:rPr>
              <a:t> </a:t>
            </a:r>
            <a:r>
              <a:rPr lang="en-US" dirty="0" err="1">
                <a:cs typeface="Calibri"/>
              </a:rPr>
              <a:t>kiệm</a:t>
            </a:r>
            <a:r>
              <a:rPr lang="en-US" dirty="0">
                <a:cs typeface="Calibri"/>
              </a:rPr>
              <a:t> kết </a:t>
            </a:r>
            <a:r>
              <a:rPr lang="en-US" dirty="0" err="1">
                <a:cs typeface="Calibri"/>
              </a:rPr>
              <a:t>nối</a:t>
            </a:r>
            <a:r>
              <a:rPr lang="en-US" dirty="0">
                <a:cs typeface="Calibri"/>
              </a:rPr>
              <a:t> </a:t>
            </a:r>
            <a:r>
              <a:rPr lang="en-US" dirty="0" err="1">
                <a:cs typeface="Calibri"/>
              </a:rPr>
              <a:t>đến</a:t>
            </a:r>
            <a:r>
              <a:rPr lang="en-US" dirty="0">
                <a:cs typeface="Calibri"/>
              </a:rPr>
              <a:t> database</a:t>
            </a:r>
          </a:p>
          <a:p>
            <a:endParaRPr lang="en-US" dirty="0">
              <a:cs typeface="Calibri"/>
            </a:endParaRPr>
          </a:p>
          <a:p>
            <a:endParaRPr lang="en-US" dirty="0">
              <a:cs typeface="Calibri"/>
            </a:endParaRPr>
          </a:p>
          <a:p>
            <a:r>
              <a:rPr lang="en-US" dirty="0" err="1">
                <a:cs typeface="Calibri"/>
              </a:rPr>
              <a:t>Với</a:t>
            </a:r>
            <a:r>
              <a:rPr lang="en-US" dirty="0">
                <a:cs typeface="Calibri"/>
              </a:rPr>
              <a:t> </a:t>
            </a:r>
            <a:r>
              <a:rPr lang="en-US" dirty="0" err="1">
                <a:cs typeface="Calibri"/>
              </a:rPr>
              <a:t>những</a:t>
            </a:r>
            <a:r>
              <a:rPr lang="en-US" dirty="0">
                <a:cs typeface="Calibri"/>
              </a:rPr>
              <a:t> </a:t>
            </a:r>
            <a:r>
              <a:rPr lang="en-US" dirty="0" err="1">
                <a:cs typeface="Calibri"/>
              </a:rPr>
              <a:t>đề</a:t>
            </a:r>
            <a:r>
              <a:rPr lang="en-US" dirty="0">
                <a:cs typeface="Calibri"/>
              </a:rPr>
              <a:t> </a:t>
            </a:r>
            <a:r>
              <a:rPr lang="en-US" dirty="0" err="1">
                <a:cs typeface="Calibri"/>
              </a:rPr>
              <a:t>xuất</a:t>
            </a:r>
            <a:r>
              <a:rPr lang="en-US" dirty="0">
                <a:cs typeface="Calibri"/>
              </a:rPr>
              <a:t> </a:t>
            </a:r>
            <a:r>
              <a:rPr lang="en-US" dirty="0" err="1">
                <a:cs typeface="Calibri"/>
              </a:rPr>
              <a:t>thiết</a:t>
            </a:r>
            <a:r>
              <a:rPr lang="en-US" dirty="0">
                <a:cs typeface="Calibri"/>
              </a:rPr>
              <a:t> </a:t>
            </a:r>
            <a:r>
              <a:rPr lang="en-US" dirty="0" err="1">
                <a:cs typeface="Calibri"/>
              </a:rPr>
              <a:t>kế</a:t>
            </a:r>
            <a:r>
              <a:rPr lang="en-US" dirty="0">
                <a:cs typeface="Calibri"/>
              </a:rPr>
              <a:t> </a:t>
            </a:r>
            <a:r>
              <a:rPr lang="en-US" dirty="0" err="1">
                <a:cs typeface="Calibri"/>
              </a:rPr>
              <a:t>trên</a:t>
            </a:r>
            <a:r>
              <a:rPr lang="en-US" dirty="0">
                <a:cs typeface="Calibri"/>
              </a:rPr>
              <a:t>, </a:t>
            </a:r>
            <a:r>
              <a:rPr lang="en-US" dirty="0" err="1">
                <a:cs typeface="Calibri"/>
              </a:rPr>
              <a:t>tuy</a:t>
            </a:r>
            <a:r>
              <a:rPr lang="en-US" dirty="0">
                <a:cs typeface="Calibri"/>
              </a:rPr>
              <a:t> </a:t>
            </a:r>
            <a:r>
              <a:rPr lang="en-US" dirty="0" err="1">
                <a:cs typeface="Calibri"/>
              </a:rPr>
              <a:t>chưa</a:t>
            </a:r>
            <a:r>
              <a:rPr lang="en-US" dirty="0">
                <a:cs typeface="Calibri"/>
              </a:rPr>
              <a:t> </a:t>
            </a:r>
            <a:r>
              <a:rPr lang="en-US" dirty="0" err="1">
                <a:cs typeface="Calibri"/>
              </a:rPr>
              <a:t>phải</a:t>
            </a:r>
            <a:r>
              <a:rPr lang="en-US" dirty="0">
                <a:cs typeface="Calibri"/>
              </a:rPr>
              <a:t> </a:t>
            </a:r>
            <a:r>
              <a:rPr lang="en-US" dirty="0" err="1">
                <a:cs typeface="Calibri"/>
              </a:rPr>
              <a:t>là</a:t>
            </a:r>
            <a:r>
              <a:rPr lang="en-US" dirty="0">
                <a:cs typeface="Calibri"/>
              </a:rPr>
              <a:t> </a:t>
            </a:r>
            <a:r>
              <a:rPr lang="en-US" dirty="0" err="1">
                <a:cs typeface="Calibri"/>
              </a:rPr>
              <a:t>tối</a:t>
            </a:r>
            <a:r>
              <a:rPr lang="en-US" dirty="0">
                <a:cs typeface="Calibri"/>
              </a:rPr>
              <a:t> </a:t>
            </a:r>
            <a:r>
              <a:rPr lang="en-US" dirty="0" err="1">
                <a:cs typeface="Calibri"/>
              </a:rPr>
              <a:t>ưu</a:t>
            </a:r>
            <a:r>
              <a:rPr lang="en-US" dirty="0">
                <a:cs typeface="Calibri"/>
              </a:rPr>
              <a:t> </a:t>
            </a:r>
            <a:r>
              <a:rPr lang="en-US" dirty="0" err="1">
                <a:cs typeface="Calibri"/>
              </a:rPr>
              <a:t>nhất</a:t>
            </a:r>
            <a:r>
              <a:rPr lang="en-US" dirty="0">
                <a:cs typeface="Calibri"/>
              </a:rPr>
              <a:t> </a:t>
            </a:r>
            <a:r>
              <a:rPr lang="en-US" dirty="0" err="1">
                <a:cs typeface="Calibri"/>
              </a:rPr>
              <a:t>nhưng</a:t>
            </a:r>
            <a:r>
              <a:rPr lang="en-US" dirty="0">
                <a:cs typeface="Calibri"/>
              </a:rPr>
              <a:t> </a:t>
            </a:r>
            <a:r>
              <a:rPr lang="en-US" dirty="0" err="1">
                <a:cs typeface="Calibri"/>
              </a:rPr>
              <a:t>cũng</a:t>
            </a:r>
            <a:r>
              <a:rPr lang="en-US" dirty="0">
                <a:cs typeface="Calibri"/>
              </a:rPr>
              <a:t> </a:t>
            </a:r>
            <a:r>
              <a:rPr lang="en-US" dirty="0" err="1">
                <a:cs typeface="Calibri"/>
              </a:rPr>
              <a:t>phần</a:t>
            </a:r>
            <a:r>
              <a:rPr lang="en-US" dirty="0">
                <a:cs typeface="Calibri"/>
              </a:rPr>
              <a:t> </a:t>
            </a:r>
            <a:r>
              <a:rPr lang="en-US" dirty="0" err="1">
                <a:cs typeface="Calibri"/>
              </a:rPr>
              <a:t>nào</a:t>
            </a:r>
            <a:r>
              <a:rPr lang="en-US" dirty="0">
                <a:cs typeface="Calibri"/>
              </a:rPr>
              <a:t> </a:t>
            </a:r>
            <a:r>
              <a:rPr lang="en-US" dirty="0" err="1">
                <a:cs typeface="Calibri"/>
              </a:rPr>
              <a:t>giúp</a:t>
            </a:r>
            <a:r>
              <a:rPr lang="en-US" dirty="0">
                <a:cs typeface="Calibri"/>
              </a:rPr>
              <a:t> </a:t>
            </a:r>
            <a:r>
              <a:rPr lang="en-US" dirty="0" err="1">
                <a:cs typeface="Calibri"/>
              </a:rPr>
              <a:t>tăng</a:t>
            </a:r>
            <a:r>
              <a:rPr lang="en-US" dirty="0">
                <a:cs typeface="Calibri"/>
              </a:rPr>
              <a:t> </a:t>
            </a:r>
            <a:r>
              <a:rPr lang="en-US" dirty="0" err="1">
                <a:cs typeface="Calibri"/>
              </a:rPr>
              <a:t>hiệu</a:t>
            </a:r>
            <a:r>
              <a:rPr lang="en-US" dirty="0">
                <a:cs typeface="Calibri"/>
              </a:rPr>
              <a:t> </a:t>
            </a:r>
            <a:r>
              <a:rPr lang="en-US" dirty="0" err="1">
                <a:cs typeface="Calibri"/>
              </a:rPr>
              <a:t>năng</a:t>
            </a:r>
            <a:r>
              <a:rPr lang="en-US" dirty="0">
                <a:cs typeface="Calibri"/>
              </a:rPr>
              <a:t> </a:t>
            </a:r>
            <a:r>
              <a:rPr lang="en-US" dirty="0" err="1">
                <a:cs typeface="Calibri"/>
              </a:rPr>
              <a:t>hệ</a:t>
            </a:r>
            <a:r>
              <a:rPr lang="en-US" dirty="0">
                <a:cs typeface="Calibri"/>
              </a:rPr>
              <a:t> </a:t>
            </a:r>
            <a:r>
              <a:rPr lang="en-US" dirty="0" err="1">
                <a:cs typeface="Calibri"/>
              </a:rPr>
              <a:t>thống</a:t>
            </a:r>
            <a:r>
              <a:rPr lang="en-US" dirty="0">
                <a:cs typeface="Calibri"/>
              </a:rPr>
              <a:t> , </a:t>
            </a:r>
            <a:r>
              <a:rPr lang="en-US" dirty="0" err="1">
                <a:cs typeface="Calibri"/>
              </a:rPr>
              <a:t>giúp</a:t>
            </a:r>
            <a:r>
              <a:rPr lang="en-US" dirty="0">
                <a:cs typeface="Calibri"/>
              </a:rPr>
              <a:t> </a:t>
            </a:r>
            <a:r>
              <a:rPr lang="en-US" dirty="0" err="1">
                <a:cs typeface="Calibri"/>
              </a:rPr>
              <a:t>hệ</a:t>
            </a:r>
            <a:r>
              <a:rPr lang="en-US" dirty="0">
                <a:cs typeface="Calibri"/>
              </a:rPr>
              <a:t> </a:t>
            </a:r>
            <a:r>
              <a:rPr lang="en-US" dirty="0" err="1">
                <a:cs typeface="Calibri"/>
              </a:rPr>
              <a:t>thống</a:t>
            </a:r>
            <a:r>
              <a:rPr lang="en-US" dirty="0">
                <a:cs typeface="Calibri"/>
              </a:rPr>
              <a:t> </a:t>
            </a:r>
            <a:r>
              <a:rPr lang="en-US" dirty="0" err="1">
                <a:cs typeface="Calibri"/>
              </a:rPr>
              <a:t>có</a:t>
            </a:r>
            <a:r>
              <a:rPr lang="en-US" dirty="0">
                <a:cs typeface="Calibri"/>
              </a:rPr>
              <a:t> </a:t>
            </a:r>
            <a:r>
              <a:rPr lang="en-US" dirty="0" err="1">
                <a:cs typeface="Calibri"/>
              </a:rPr>
              <a:t>thể</a:t>
            </a:r>
            <a:r>
              <a:rPr lang="en-US" dirty="0">
                <a:cs typeface="Calibri"/>
              </a:rPr>
              <a:t> </a:t>
            </a:r>
            <a:r>
              <a:rPr lang="en-US" dirty="0" err="1">
                <a:cs typeface="Calibri"/>
              </a:rPr>
              <a:t>phục</a:t>
            </a:r>
            <a:r>
              <a:rPr lang="en-US" dirty="0">
                <a:cs typeface="Calibri"/>
              </a:rPr>
              <a:t> </a:t>
            </a:r>
            <a:r>
              <a:rPr lang="en-US" dirty="0" err="1">
                <a:cs typeface="Calibri"/>
              </a:rPr>
              <a:t>vụ</a:t>
            </a:r>
            <a:r>
              <a:rPr lang="en-US" dirty="0">
                <a:cs typeface="Calibri"/>
              </a:rPr>
              <a:t> </a:t>
            </a:r>
            <a:r>
              <a:rPr lang="en-US" dirty="0" err="1">
                <a:cs typeface="Calibri"/>
              </a:rPr>
              <a:t>lượng</a:t>
            </a:r>
            <a:r>
              <a:rPr lang="en-US" dirty="0">
                <a:cs typeface="Calibri"/>
              </a:rPr>
              <a:t> </a:t>
            </a:r>
            <a:r>
              <a:rPr lang="en-US" dirty="0" err="1">
                <a:cs typeface="Calibri"/>
              </a:rPr>
              <a:t>tải</a:t>
            </a:r>
            <a:r>
              <a:rPr lang="en-US" dirty="0">
                <a:cs typeface="Calibri"/>
              </a:rPr>
              <a:t> </a:t>
            </a:r>
            <a:r>
              <a:rPr lang="en-US" dirty="0" err="1">
                <a:cs typeface="Calibri"/>
              </a:rPr>
              <a:t>lớn</a:t>
            </a:r>
            <a:r>
              <a:rPr lang="en-US" dirty="0">
                <a:cs typeface="Calibri"/>
              </a:rPr>
              <a:t> </a:t>
            </a:r>
            <a:r>
              <a:rPr lang="en-US" dirty="0" err="1">
                <a:cs typeface="Calibri"/>
              </a:rPr>
              <a:t>hơn</a:t>
            </a:r>
            <a:r>
              <a:rPr lang="en-US" dirty="0">
                <a:cs typeface="Calibri"/>
              </a:rPr>
              <a:t>  </a:t>
            </a:r>
            <a:endParaRPr lang="en-US" dirty="0"/>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15959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a:solidFill>
                  <a:srgbClr val="212529"/>
                </a:solidFill>
                <a:latin typeface="-apple-system"/>
              </a:rPr>
              <a:t>- </a:t>
            </a:r>
            <a:r>
              <a:rPr lang="en-US" dirty="0" err="1">
                <a:solidFill>
                  <a:srgbClr val="212529"/>
                </a:solidFill>
                <a:latin typeface="-apple-system"/>
              </a:rPr>
              <a:t>Cuối</a:t>
            </a:r>
            <a:r>
              <a:rPr lang="en-US" dirty="0">
                <a:solidFill>
                  <a:srgbClr val="212529"/>
                </a:solidFill>
                <a:latin typeface="-apple-system"/>
              </a:rPr>
              <a:t> </a:t>
            </a:r>
            <a:r>
              <a:rPr lang="en-US" dirty="0" err="1">
                <a:solidFill>
                  <a:srgbClr val="212529"/>
                </a:solidFill>
                <a:latin typeface="-apple-system"/>
              </a:rPr>
              <a:t>cùng</a:t>
            </a:r>
            <a:r>
              <a:rPr lang="en-US" dirty="0">
                <a:solidFill>
                  <a:srgbClr val="212529"/>
                </a:solidFill>
                <a:latin typeface="-apple-system"/>
              </a:rPr>
              <a:t> e </a:t>
            </a:r>
            <a:r>
              <a:rPr lang="en-US" dirty="0" err="1">
                <a:solidFill>
                  <a:srgbClr val="212529"/>
                </a:solidFill>
                <a:latin typeface="-apple-system"/>
              </a:rPr>
              <a:t>mô</a:t>
            </a:r>
            <a:r>
              <a:rPr lang="en-US" dirty="0">
                <a:solidFill>
                  <a:srgbClr val="212529"/>
                </a:solidFill>
                <a:latin typeface="-apple-system"/>
              </a:rPr>
              <a:t> </a:t>
            </a:r>
            <a:r>
              <a:rPr lang="en-US" dirty="0" err="1">
                <a:solidFill>
                  <a:srgbClr val="212529"/>
                </a:solidFill>
                <a:latin typeface="-apple-system"/>
              </a:rPr>
              <a:t>hình</a:t>
            </a:r>
            <a:r>
              <a:rPr lang="en-US" dirty="0">
                <a:solidFill>
                  <a:srgbClr val="212529"/>
                </a:solidFill>
                <a:latin typeface="-apple-system"/>
              </a:rPr>
              <a:t> </a:t>
            </a:r>
            <a:r>
              <a:rPr lang="en-US" dirty="0" err="1">
                <a:solidFill>
                  <a:srgbClr val="212529"/>
                </a:solidFill>
                <a:latin typeface="-apple-system"/>
              </a:rPr>
              <a:t>hóa</a:t>
            </a:r>
            <a:r>
              <a:rPr lang="en-US" dirty="0">
                <a:solidFill>
                  <a:srgbClr val="212529"/>
                </a:solidFill>
                <a:latin typeface="-apple-system"/>
              </a:rPr>
              <a:t> </a:t>
            </a:r>
            <a:r>
              <a:rPr lang="en-US" dirty="0" err="1">
                <a:solidFill>
                  <a:srgbClr val="212529"/>
                </a:solidFill>
                <a:latin typeface="-apple-system"/>
              </a:rPr>
              <a:t>hệ</a:t>
            </a:r>
            <a:r>
              <a:rPr lang="en-US" dirty="0">
                <a:solidFill>
                  <a:srgbClr val="212529"/>
                </a:solidFill>
                <a:latin typeface="-apple-system"/>
              </a:rPr>
              <a:t> </a:t>
            </a:r>
            <a:r>
              <a:rPr lang="en-US" dirty="0" err="1">
                <a:solidFill>
                  <a:srgbClr val="212529"/>
                </a:solidFill>
                <a:latin typeface="-apple-system"/>
              </a:rPr>
              <a:t>thống</a:t>
            </a:r>
            <a:r>
              <a:rPr lang="en-US" dirty="0">
                <a:solidFill>
                  <a:srgbClr val="212529"/>
                </a:solidFill>
                <a:latin typeface="-apple-system"/>
              </a:rPr>
              <a:t> </a:t>
            </a:r>
            <a:r>
              <a:rPr lang="en-US" dirty="0" err="1">
                <a:solidFill>
                  <a:srgbClr val="212529"/>
                </a:solidFill>
                <a:latin typeface="-apple-system"/>
              </a:rPr>
              <a:t>của</a:t>
            </a:r>
            <a:r>
              <a:rPr lang="en-US" dirty="0">
                <a:solidFill>
                  <a:srgbClr val="212529"/>
                </a:solidFill>
                <a:latin typeface="-apple-system"/>
              </a:rPr>
              <a:t> </a:t>
            </a:r>
            <a:r>
              <a:rPr lang="en-US" dirty="0" err="1">
                <a:solidFill>
                  <a:srgbClr val="212529"/>
                </a:solidFill>
                <a:latin typeface="-apple-system"/>
              </a:rPr>
              <a:t>mình</a:t>
            </a:r>
            <a:r>
              <a:rPr lang="en-US" dirty="0">
                <a:solidFill>
                  <a:srgbClr val="212529"/>
                </a:solidFill>
                <a:latin typeface="-apple-system"/>
              </a:rPr>
              <a:t> </a:t>
            </a:r>
            <a:r>
              <a:rPr lang="en-US" dirty="0" err="1">
                <a:solidFill>
                  <a:srgbClr val="212529"/>
                </a:solidFill>
                <a:latin typeface="-apple-system"/>
              </a:rPr>
              <a:t>bằng</a:t>
            </a:r>
            <a:r>
              <a:rPr lang="en-US" dirty="0">
                <a:solidFill>
                  <a:srgbClr val="212529"/>
                </a:solidFill>
                <a:latin typeface="-apple-system"/>
              </a:rPr>
              <a:t> </a:t>
            </a:r>
            <a:r>
              <a:rPr lang="en-US" dirty="0" err="1">
                <a:solidFill>
                  <a:srgbClr val="212529"/>
                </a:solidFill>
                <a:latin typeface="-apple-system"/>
              </a:rPr>
              <a:t>ngôn</a:t>
            </a:r>
            <a:r>
              <a:rPr lang="en-US" dirty="0">
                <a:solidFill>
                  <a:srgbClr val="212529"/>
                </a:solidFill>
                <a:latin typeface="-apple-system"/>
              </a:rPr>
              <a:t> </a:t>
            </a:r>
            <a:r>
              <a:rPr lang="en-US" dirty="0" err="1">
                <a:solidFill>
                  <a:srgbClr val="212529"/>
                </a:solidFill>
                <a:latin typeface="-apple-system"/>
              </a:rPr>
              <a:t>ngữ</a:t>
            </a:r>
            <a:r>
              <a:rPr lang="en-US" dirty="0">
                <a:solidFill>
                  <a:srgbClr val="212529"/>
                </a:solidFill>
                <a:latin typeface="-apple-system"/>
              </a:rPr>
              <a:t> UML </a:t>
            </a:r>
            <a:r>
              <a:rPr lang="en-US" dirty="0" err="1">
                <a:solidFill>
                  <a:srgbClr val="212529"/>
                </a:solidFill>
                <a:latin typeface="-apple-system"/>
              </a:rPr>
              <a:t>với</a:t>
            </a:r>
            <a:r>
              <a:rPr lang="en-US" dirty="0">
                <a:solidFill>
                  <a:srgbClr val="212529"/>
                </a:solidFill>
                <a:latin typeface="-apple-system"/>
              </a:rPr>
              <a:t> </a:t>
            </a:r>
            <a:r>
              <a:rPr lang="en-US" dirty="0" err="1">
                <a:solidFill>
                  <a:srgbClr val="212529"/>
                </a:solidFill>
                <a:latin typeface="-apple-system"/>
              </a:rPr>
              <a:t>các</a:t>
            </a:r>
            <a:r>
              <a:rPr lang="en-US" dirty="0">
                <a:solidFill>
                  <a:srgbClr val="212529"/>
                </a:solidFill>
                <a:latin typeface="-apple-system"/>
              </a:rPr>
              <a:t> </a:t>
            </a:r>
            <a:r>
              <a:rPr lang="en-US" dirty="0" err="1">
                <a:solidFill>
                  <a:srgbClr val="212529"/>
                </a:solidFill>
                <a:latin typeface="-apple-system"/>
              </a:rPr>
              <a:t>dạng</a:t>
            </a:r>
            <a:r>
              <a:rPr lang="en-US" dirty="0">
                <a:solidFill>
                  <a:srgbClr val="212529"/>
                </a:solidFill>
                <a:latin typeface="-apple-system"/>
              </a:rPr>
              <a:t> </a:t>
            </a:r>
            <a:r>
              <a:rPr lang="en-US" dirty="0" err="1">
                <a:solidFill>
                  <a:srgbClr val="212529"/>
                </a:solidFill>
                <a:latin typeface="-apple-system"/>
              </a:rPr>
              <a:t>phân</a:t>
            </a:r>
            <a:r>
              <a:rPr lang="en-US" dirty="0">
                <a:solidFill>
                  <a:srgbClr val="212529"/>
                </a:solidFill>
                <a:latin typeface="-apple-system"/>
              </a:rPr>
              <a:t> </a:t>
            </a:r>
            <a:r>
              <a:rPr lang="en-US" dirty="0" err="1">
                <a:solidFill>
                  <a:srgbClr val="212529"/>
                </a:solidFill>
                <a:latin typeface="-apple-system"/>
              </a:rPr>
              <a:t>tích</a:t>
            </a:r>
            <a:r>
              <a:rPr lang="en-US" dirty="0">
                <a:solidFill>
                  <a:srgbClr val="212529"/>
                </a:solidFill>
                <a:latin typeface="-apple-system"/>
              </a:rPr>
              <a:t> </a:t>
            </a:r>
            <a:r>
              <a:rPr lang="en-US" dirty="0" err="1">
                <a:solidFill>
                  <a:srgbClr val="212529"/>
                </a:solidFill>
                <a:latin typeface="-apple-system"/>
              </a:rPr>
              <a:t>biểu</a:t>
            </a:r>
            <a:r>
              <a:rPr lang="en-US" dirty="0">
                <a:solidFill>
                  <a:srgbClr val="212529"/>
                </a:solidFill>
                <a:latin typeface="-apple-system"/>
              </a:rPr>
              <a:t> </a:t>
            </a:r>
            <a:r>
              <a:rPr lang="en-US" dirty="0" err="1">
                <a:solidFill>
                  <a:srgbClr val="212529"/>
                </a:solidFill>
                <a:latin typeface="-apple-system"/>
              </a:rPr>
              <a:t>đồ</a:t>
            </a:r>
            <a:r>
              <a:rPr lang="en-US" dirty="0">
                <a:solidFill>
                  <a:srgbClr val="212529"/>
                </a:solidFill>
                <a:latin typeface="-apple-system"/>
              </a:rPr>
              <a:t> </a:t>
            </a:r>
            <a:r>
              <a:rPr lang="en-US" dirty="0" err="1">
                <a:solidFill>
                  <a:srgbClr val="212529"/>
                </a:solidFill>
                <a:latin typeface="-apple-system"/>
              </a:rPr>
              <a:t>quen</a:t>
            </a:r>
            <a:r>
              <a:rPr lang="en-US" dirty="0">
                <a:solidFill>
                  <a:srgbClr val="212529"/>
                </a:solidFill>
                <a:latin typeface="-apple-system"/>
              </a:rPr>
              <a:t> </a:t>
            </a:r>
            <a:r>
              <a:rPr lang="en-US" dirty="0" err="1">
                <a:solidFill>
                  <a:srgbClr val="212529"/>
                </a:solidFill>
                <a:latin typeface="-apple-system"/>
              </a:rPr>
              <a:t>thuộc</a:t>
            </a:r>
            <a:r>
              <a:rPr lang="en-US" dirty="0">
                <a:solidFill>
                  <a:srgbClr val="212529"/>
                </a:solidFill>
                <a:latin typeface="-apple-system"/>
              </a:rPr>
              <a:t>  </a:t>
            </a:r>
          </a:p>
          <a:p>
            <a:r>
              <a:rPr lang="en-US" dirty="0">
                <a:solidFill>
                  <a:srgbClr val="212529"/>
                </a:solidFill>
                <a:latin typeface="-apple-system"/>
              </a:rPr>
              <a:t>      + </a:t>
            </a:r>
            <a:r>
              <a:rPr lang="en-US" dirty="0" err="1">
                <a:solidFill>
                  <a:srgbClr val="212529"/>
                </a:solidFill>
                <a:latin typeface="-apple-system"/>
              </a:rPr>
              <a:t>Biểu</a:t>
            </a:r>
            <a:r>
              <a:rPr lang="en-US" dirty="0">
                <a:solidFill>
                  <a:srgbClr val="212529"/>
                </a:solidFill>
                <a:latin typeface="-apple-system"/>
              </a:rPr>
              <a:t> </a:t>
            </a:r>
            <a:r>
              <a:rPr lang="en-US" dirty="0" err="1">
                <a:solidFill>
                  <a:srgbClr val="212529"/>
                </a:solidFill>
                <a:latin typeface="-apple-system"/>
              </a:rPr>
              <a:t>đồ</a:t>
            </a:r>
            <a:r>
              <a:rPr lang="en-US" dirty="0">
                <a:solidFill>
                  <a:srgbClr val="212529"/>
                </a:solidFill>
                <a:latin typeface="-apple-system"/>
              </a:rPr>
              <a:t> </a:t>
            </a:r>
            <a:r>
              <a:rPr lang="en-US" dirty="0" err="1">
                <a:solidFill>
                  <a:srgbClr val="212529"/>
                </a:solidFill>
                <a:latin typeface="-apple-system"/>
              </a:rPr>
              <a:t>lớp</a:t>
            </a:r>
            <a:r>
              <a:rPr lang="en-US" dirty="0">
                <a:solidFill>
                  <a:srgbClr val="212529"/>
                </a:solidFill>
                <a:latin typeface="-apple-system"/>
              </a:rPr>
              <a:t> : </a:t>
            </a:r>
            <a:r>
              <a:rPr lang="en-US" dirty="0" err="1">
                <a:solidFill>
                  <a:srgbClr val="212529"/>
                </a:solidFill>
                <a:latin typeface="-apple-system"/>
              </a:rPr>
              <a:t>để</a:t>
            </a:r>
            <a:r>
              <a:rPr lang="en-US" dirty="0">
                <a:solidFill>
                  <a:srgbClr val="212529"/>
                </a:solidFill>
                <a:latin typeface="-apple-system"/>
              </a:rPr>
              <a:t> </a:t>
            </a:r>
            <a:r>
              <a:rPr lang="en-US" dirty="0" err="1">
                <a:solidFill>
                  <a:srgbClr val="212529"/>
                </a:solidFill>
                <a:latin typeface="-apple-system"/>
              </a:rPr>
              <a:t>chỉ</a:t>
            </a:r>
            <a:r>
              <a:rPr lang="en-US" dirty="0">
                <a:solidFill>
                  <a:srgbClr val="212529"/>
                </a:solidFill>
                <a:latin typeface="-apple-system"/>
              </a:rPr>
              <a:t> </a:t>
            </a:r>
            <a:r>
              <a:rPr lang="en-US" dirty="0" err="1">
                <a:solidFill>
                  <a:srgbClr val="212529"/>
                </a:solidFill>
                <a:latin typeface="-apple-system"/>
              </a:rPr>
              <a:t>ra</a:t>
            </a:r>
            <a:r>
              <a:rPr lang="en-US" dirty="0">
                <a:solidFill>
                  <a:srgbClr val="212529"/>
                </a:solidFill>
                <a:latin typeface="-apple-system"/>
              </a:rPr>
              <a:t> </a:t>
            </a:r>
            <a:r>
              <a:rPr lang="en-US" dirty="0" err="1">
                <a:solidFill>
                  <a:srgbClr val="212529"/>
                </a:solidFill>
                <a:latin typeface="-apple-system"/>
              </a:rPr>
              <a:t>các</a:t>
            </a:r>
            <a:r>
              <a:rPr lang="en-US" dirty="0">
                <a:solidFill>
                  <a:srgbClr val="212529"/>
                </a:solidFill>
                <a:latin typeface="-apple-system"/>
              </a:rPr>
              <a:t> </a:t>
            </a:r>
            <a:r>
              <a:rPr lang="en-US" dirty="0" err="1">
                <a:solidFill>
                  <a:srgbClr val="212529"/>
                </a:solidFill>
                <a:latin typeface="-apple-system"/>
              </a:rPr>
              <a:t>đối</a:t>
            </a:r>
            <a:r>
              <a:rPr lang="en-US" dirty="0">
                <a:solidFill>
                  <a:srgbClr val="212529"/>
                </a:solidFill>
                <a:latin typeface="-apple-system"/>
              </a:rPr>
              <a:t> </a:t>
            </a:r>
            <a:r>
              <a:rPr lang="en-US" dirty="0" err="1">
                <a:solidFill>
                  <a:srgbClr val="212529"/>
                </a:solidFill>
                <a:latin typeface="-apple-system"/>
              </a:rPr>
              <a:t>tượng</a:t>
            </a:r>
            <a:r>
              <a:rPr lang="en-US" dirty="0">
                <a:solidFill>
                  <a:srgbClr val="212529"/>
                </a:solidFill>
                <a:latin typeface="-apple-system"/>
              </a:rPr>
              <a:t> </a:t>
            </a:r>
            <a:r>
              <a:rPr lang="en-US" dirty="0" err="1">
                <a:solidFill>
                  <a:srgbClr val="212529"/>
                </a:solidFill>
                <a:latin typeface="-apple-system"/>
              </a:rPr>
              <a:t>trong</a:t>
            </a:r>
            <a:r>
              <a:rPr lang="en-US" dirty="0">
                <a:solidFill>
                  <a:srgbClr val="212529"/>
                </a:solidFill>
                <a:latin typeface="-apple-system"/>
              </a:rPr>
              <a:t> </a:t>
            </a:r>
            <a:r>
              <a:rPr lang="en-US" dirty="0" err="1">
                <a:solidFill>
                  <a:srgbClr val="212529"/>
                </a:solidFill>
                <a:latin typeface="-apple-system"/>
              </a:rPr>
              <a:t>hệ</a:t>
            </a:r>
            <a:r>
              <a:rPr lang="en-US" dirty="0">
                <a:solidFill>
                  <a:srgbClr val="212529"/>
                </a:solidFill>
                <a:latin typeface="-apple-system"/>
              </a:rPr>
              <a:t> </a:t>
            </a:r>
            <a:r>
              <a:rPr lang="en-US" dirty="0" err="1">
                <a:solidFill>
                  <a:srgbClr val="212529"/>
                </a:solidFill>
                <a:latin typeface="-apple-system"/>
              </a:rPr>
              <a:t>thống</a:t>
            </a:r>
            <a:r>
              <a:rPr lang="en-US" dirty="0">
                <a:solidFill>
                  <a:srgbClr val="212529"/>
                </a:solidFill>
                <a:latin typeface="-apple-system"/>
              </a:rPr>
              <a:t> </a:t>
            </a:r>
            <a:r>
              <a:rPr lang="en-US" dirty="0" err="1">
                <a:solidFill>
                  <a:srgbClr val="212529"/>
                </a:solidFill>
                <a:latin typeface="-apple-system"/>
              </a:rPr>
              <a:t>cũng</a:t>
            </a:r>
            <a:r>
              <a:rPr lang="en-US" dirty="0">
                <a:solidFill>
                  <a:srgbClr val="212529"/>
                </a:solidFill>
                <a:latin typeface="-apple-system"/>
              </a:rPr>
              <a:t> </a:t>
            </a:r>
            <a:r>
              <a:rPr lang="en-US" dirty="0" err="1">
                <a:solidFill>
                  <a:srgbClr val="212529"/>
                </a:solidFill>
                <a:latin typeface="-apple-system"/>
              </a:rPr>
              <a:t>như</a:t>
            </a:r>
            <a:r>
              <a:rPr lang="en-US" dirty="0">
                <a:solidFill>
                  <a:srgbClr val="212529"/>
                </a:solidFill>
                <a:latin typeface="-apple-system"/>
              </a:rPr>
              <a:t> </a:t>
            </a:r>
            <a:r>
              <a:rPr lang="en-US" dirty="0" err="1">
                <a:solidFill>
                  <a:srgbClr val="212529"/>
                </a:solidFill>
                <a:latin typeface="-apple-system"/>
              </a:rPr>
              <a:t>thuộc</a:t>
            </a:r>
            <a:r>
              <a:rPr lang="en-US" dirty="0">
                <a:solidFill>
                  <a:srgbClr val="212529"/>
                </a:solidFill>
                <a:latin typeface="-apple-system"/>
              </a:rPr>
              <a:t> </a:t>
            </a:r>
            <a:r>
              <a:rPr lang="en-US" dirty="0" err="1">
                <a:solidFill>
                  <a:srgbClr val="212529"/>
                </a:solidFill>
                <a:latin typeface="-apple-system"/>
              </a:rPr>
              <a:t>tính</a:t>
            </a:r>
            <a:r>
              <a:rPr lang="en-US" dirty="0">
                <a:solidFill>
                  <a:srgbClr val="212529"/>
                </a:solidFill>
                <a:latin typeface="-apple-system"/>
              </a:rPr>
              <a:t> , </a:t>
            </a:r>
            <a:r>
              <a:rPr lang="en-US" dirty="0" err="1">
                <a:solidFill>
                  <a:srgbClr val="212529"/>
                </a:solidFill>
                <a:latin typeface="-apple-system"/>
              </a:rPr>
              <a:t>phương</a:t>
            </a:r>
            <a:r>
              <a:rPr lang="en-US" dirty="0">
                <a:solidFill>
                  <a:srgbClr val="212529"/>
                </a:solidFill>
                <a:latin typeface="-apple-system"/>
              </a:rPr>
              <a:t> </a:t>
            </a:r>
            <a:r>
              <a:rPr lang="en-US" dirty="0" err="1">
                <a:solidFill>
                  <a:srgbClr val="212529"/>
                </a:solidFill>
                <a:latin typeface="-apple-system"/>
              </a:rPr>
              <a:t>thức</a:t>
            </a:r>
            <a:r>
              <a:rPr lang="en-US" dirty="0">
                <a:solidFill>
                  <a:srgbClr val="212529"/>
                </a:solidFill>
                <a:latin typeface="-apple-system"/>
              </a:rPr>
              <a:t> </a:t>
            </a:r>
            <a:r>
              <a:rPr lang="en-US" dirty="0" err="1">
                <a:solidFill>
                  <a:srgbClr val="212529"/>
                </a:solidFill>
                <a:latin typeface="-apple-system"/>
              </a:rPr>
              <a:t>và</a:t>
            </a:r>
            <a:r>
              <a:rPr lang="en-US" dirty="0">
                <a:solidFill>
                  <a:srgbClr val="212529"/>
                </a:solidFill>
                <a:latin typeface="-apple-system"/>
              </a:rPr>
              <a:t> </a:t>
            </a:r>
            <a:r>
              <a:rPr lang="en-US" dirty="0" err="1">
                <a:solidFill>
                  <a:srgbClr val="212529"/>
                </a:solidFill>
                <a:latin typeface="-apple-system"/>
              </a:rPr>
              <a:t>mối</a:t>
            </a:r>
            <a:r>
              <a:rPr lang="en-US" dirty="0">
                <a:solidFill>
                  <a:srgbClr val="212529"/>
                </a:solidFill>
                <a:latin typeface="-apple-system"/>
              </a:rPr>
              <a:t> </a:t>
            </a:r>
            <a:r>
              <a:rPr lang="en-US" dirty="0" err="1">
                <a:solidFill>
                  <a:srgbClr val="212529"/>
                </a:solidFill>
                <a:latin typeface="-apple-system"/>
              </a:rPr>
              <a:t>quan</a:t>
            </a:r>
            <a:r>
              <a:rPr lang="en-US" dirty="0">
                <a:solidFill>
                  <a:srgbClr val="212529"/>
                </a:solidFill>
                <a:latin typeface="-apple-system"/>
              </a:rPr>
              <a:t> </a:t>
            </a:r>
            <a:r>
              <a:rPr lang="en-US" dirty="0" err="1">
                <a:solidFill>
                  <a:srgbClr val="212529"/>
                </a:solidFill>
                <a:latin typeface="-apple-system"/>
              </a:rPr>
              <a:t>hệ</a:t>
            </a:r>
            <a:r>
              <a:rPr lang="en-US" dirty="0">
                <a:solidFill>
                  <a:srgbClr val="212529"/>
                </a:solidFill>
                <a:latin typeface="-apple-system"/>
              </a:rPr>
              <a:t> </a:t>
            </a:r>
            <a:r>
              <a:rPr lang="en-US" dirty="0" err="1">
                <a:solidFill>
                  <a:srgbClr val="212529"/>
                </a:solidFill>
                <a:latin typeface="-apple-system"/>
              </a:rPr>
              <a:t>của</a:t>
            </a:r>
            <a:r>
              <a:rPr lang="en-US" dirty="0">
                <a:solidFill>
                  <a:srgbClr val="212529"/>
                </a:solidFill>
                <a:latin typeface="-apple-system"/>
              </a:rPr>
              <a:t> </a:t>
            </a:r>
            <a:r>
              <a:rPr lang="en-US" dirty="0" err="1">
                <a:solidFill>
                  <a:srgbClr val="212529"/>
                </a:solidFill>
                <a:latin typeface="-apple-system"/>
              </a:rPr>
              <a:t>chúng</a:t>
            </a:r>
            <a:r>
              <a:rPr lang="en-US" dirty="0">
                <a:solidFill>
                  <a:srgbClr val="212529"/>
                </a:solidFill>
                <a:latin typeface="-apple-system"/>
              </a:rPr>
              <a:t> </a:t>
            </a:r>
            <a:r>
              <a:rPr lang="en-US" dirty="0" err="1">
                <a:solidFill>
                  <a:srgbClr val="212529"/>
                </a:solidFill>
                <a:latin typeface="-apple-system"/>
              </a:rPr>
              <a:t>với</a:t>
            </a:r>
            <a:r>
              <a:rPr lang="en-US" dirty="0">
                <a:solidFill>
                  <a:srgbClr val="212529"/>
                </a:solidFill>
                <a:latin typeface="-apple-system"/>
              </a:rPr>
              <a:t> </a:t>
            </a:r>
            <a:r>
              <a:rPr lang="en-US" dirty="0" err="1">
                <a:solidFill>
                  <a:srgbClr val="212529"/>
                </a:solidFill>
                <a:latin typeface="-apple-system"/>
              </a:rPr>
              <a:t>nhau</a:t>
            </a:r>
            <a:r>
              <a:rPr lang="en-US" dirty="0">
                <a:solidFill>
                  <a:srgbClr val="212529"/>
                </a:solidFill>
                <a:latin typeface="-apple-system"/>
              </a:rPr>
              <a:t> </a:t>
            </a:r>
            <a:endParaRPr lang="en-US" dirty="0">
              <a:solidFill>
                <a:srgbClr val="212529"/>
              </a:solidFill>
              <a:latin typeface="-apple-system"/>
              <a:cs typeface="Calibri"/>
            </a:endParaRPr>
          </a:p>
          <a:p>
            <a:r>
              <a:rPr lang="en-US" dirty="0">
                <a:solidFill>
                  <a:srgbClr val="212529"/>
                </a:solidFill>
                <a:latin typeface="-apple-system"/>
                <a:cs typeface="Calibri"/>
              </a:rPr>
              <a:t>      + </a:t>
            </a:r>
            <a:r>
              <a:rPr lang="en-US" dirty="0" err="1">
                <a:solidFill>
                  <a:srgbClr val="212529"/>
                </a:solidFill>
                <a:latin typeface="-apple-system"/>
                <a:cs typeface="Calibri"/>
              </a:rPr>
              <a:t>Biểu</a:t>
            </a:r>
            <a:r>
              <a:rPr lang="en-US" dirty="0">
                <a:solidFill>
                  <a:srgbClr val="212529"/>
                </a:solidFill>
                <a:latin typeface="-apple-system"/>
                <a:cs typeface="Calibri"/>
              </a:rPr>
              <a:t> </a:t>
            </a:r>
            <a:r>
              <a:rPr lang="en-US" dirty="0" err="1">
                <a:solidFill>
                  <a:srgbClr val="212529"/>
                </a:solidFill>
                <a:latin typeface="-apple-system"/>
                <a:cs typeface="Calibri"/>
              </a:rPr>
              <a:t>đồ</a:t>
            </a:r>
            <a:r>
              <a:rPr lang="en-US" dirty="0">
                <a:solidFill>
                  <a:srgbClr val="212529"/>
                </a:solidFill>
                <a:latin typeface="-apple-system"/>
                <a:cs typeface="Calibri"/>
              </a:rPr>
              <a:t> </a:t>
            </a:r>
            <a:r>
              <a:rPr lang="en-US" dirty="0" err="1">
                <a:solidFill>
                  <a:srgbClr val="212529"/>
                </a:solidFill>
                <a:latin typeface="-apple-system"/>
                <a:cs typeface="Calibri"/>
              </a:rPr>
              <a:t>usecase</a:t>
            </a:r>
            <a:r>
              <a:rPr lang="en-US" dirty="0">
                <a:solidFill>
                  <a:srgbClr val="212529"/>
                </a:solidFill>
                <a:latin typeface="-apple-system"/>
                <a:cs typeface="Calibri"/>
              </a:rPr>
              <a:t> :</a:t>
            </a:r>
            <a:r>
              <a:rPr lang="en-US" dirty="0"/>
              <a:t> </a:t>
            </a:r>
            <a:r>
              <a:rPr lang="en-US" dirty="0" err="1"/>
              <a:t>để</a:t>
            </a:r>
            <a:r>
              <a:rPr lang="en-US" dirty="0"/>
              <a:t> </a:t>
            </a:r>
            <a:r>
              <a:rPr lang="en-US" dirty="0" err="1"/>
              <a:t>chỉ</a:t>
            </a:r>
            <a:r>
              <a:rPr lang="en-US" dirty="0"/>
              <a:t> </a:t>
            </a:r>
            <a:r>
              <a:rPr lang="en-US" dirty="0" err="1"/>
              <a:t>ra</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ngoại</a:t>
            </a:r>
            <a:r>
              <a:rPr lang="en-US" dirty="0"/>
              <a:t> </a:t>
            </a:r>
            <a:r>
              <a:rPr lang="en-US" dirty="0" err="1"/>
              <a:t>cảnh</a:t>
            </a:r>
            <a:r>
              <a:rPr lang="en-US" dirty="0"/>
              <a:t> </a:t>
            </a:r>
            <a:r>
              <a:rPr lang="en-US" dirty="0" err="1"/>
              <a:t>và</a:t>
            </a:r>
            <a:r>
              <a:rPr lang="en-US" dirty="0"/>
              <a:t> </a:t>
            </a:r>
            <a:r>
              <a:rPr lang="en-US" dirty="0" err="1"/>
              <a:t>mối</a:t>
            </a:r>
            <a:r>
              <a:rPr lang="en-US" dirty="0"/>
              <a:t> </a:t>
            </a:r>
            <a:r>
              <a:rPr lang="en-US" dirty="0" err="1"/>
              <a:t>liên</a:t>
            </a:r>
            <a:r>
              <a:rPr lang="en-US" dirty="0"/>
              <a:t> </a:t>
            </a:r>
            <a:r>
              <a:rPr lang="en-US" dirty="0" err="1"/>
              <a:t>kết</a:t>
            </a:r>
            <a:r>
              <a:rPr lang="en-US" dirty="0"/>
              <a:t> </a:t>
            </a:r>
            <a:r>
              <a:rPr lang="en-US" dirty="0" err="1"/>
              <a:t>của</a:t>
            </a:r>
            <a:r>
              <a:rPr lang="en-US" dirty="0"/>
              <a:t> </a:t>
            </a:r>
            <a:r>
              <a:rPr lang="en-US" dirty="0" err="1"/>
              <a:t>chúng</a:t>
            </a:r>
            <a:r>
              <a:rPr lang="en-US" dirty="0"/>
              <a:t> </a:t>
            </a:r>
            <a:r>
              <a:rPr lang="en-US" dirty="0" err="1"/>
              <a:t>đối</a:t>
            </a:r>
            <a:r>
              <a:rPr lang="en-US" dirty="0"/>
              <a:t> </a:t>
            </a:r>
            <a:r>
              <a:rPr lang="en-US" dirty="0" err="1"/>
              <a:t>với</a:t>
            </a:r>
            <a:r>
              <a:rPr lang="en-US" dirty="0"/>
              <a:t> </a:t>
            </a:r>
            <a:r>
              <a:rPr lang="en-US" dirty="0" err="1"/>
              <a:t>chức</a:t>
            </a:r>
            <a:r>
              <a:rPr lang="en-US" dirty="0"/>
              <a:t> </a:t>
            </a:r>
            <a:r>
              <a:rPr lang="en-US" dirty="0" err="1"/>
              <a:t>năng</a:t>
            </a:r>
            <a:r>
              <a:rPr lang="en-US" dirty="0"/>
              <a:t> </a:t>
            </a:r>
            <a:r>
              <a:rPr lang="en-US" dirty="0" err="1"/>
              <a:t>mà</a:t>
            </a:r>
            <a:r>
              <a:rPr lang="en-US" dirty="0"/>
              <a:t> </a:t>
            </a:r>
            <a:r>
              <a:rPr lang="en-US" dirty="0" err="1"/>
              <a:t>hệ</a:t>
            </a:r>
            <a:r>
              <a:rPr lang="en-US" dirty="0"/>
              <a:t> </a:t>
            </a:r>
            <a:r>
              <a:rPr lang="en-US" dirty="0" err="1"/>
              <a:t>thống</a:t>
            </a:r>
            <a:r>
              <a:rPr lang="en-US" dirty="0"/>
              <a:t> </a:t>
            </a:r>
            <a:r>
              <a:rPr lang="en-US" dirty="0" err="1"/>
              <a:t>cung</a:t>
            </a:r>
            <a:r>
              <a:rPr lang="en-US" dirty="0"/>
              <a:t> </a:t>
            </a:r>
            <a:r>
              <a:rPr lang="en-US" dirty="0" err="1"/>
              <a:t>cấp</a:t>
            </a:r>
            <a:endParaRPr lang="en-US" dirty="0" err="1">
              <a:solidFill>
                <a:srgbClr val="212529"/>
              </a:solidFill>
              <a:latin typeface="-apple-system"/>
              <a:cs typeface="Calibri"/>
            </a:endParaRPr>
          </a:p>
          <a:p>
            <a:r>
              <a:rPr lang="en-US" dirty="0">
                <a:solidFill>
                  <a:srgbClr val="212529"/>
                </a:solidFill>
                <a:latin typeface="-apple-system"/>
                <a:cs typeface="Calibri"/>
              </a:rPr>
              <a:t>      + </a:t>
            </a:r>
            <a:r>
              <a:rPr lang="en-US" dirty="0" err="1">
                <a:solidFill>
                  <a:srgbClr val="212529"/>
                </a:solidFill>
                <a:latin typeface="-apple-system"/>
                <a:cs typeface="Calibri"/>
              </a:rPr>
              <a:t>Biểu</a:t>
            </a:r>
            <a:r>
              <a:rPr lang="en-US" dirty="0">
                <a:solidFill>
                  <a:srgbClr val="212529"/>
                </a:solidFill>
                <a:latin typeface="-apple-system"/>
                <a:cs typeface="Calibri"/>
              </a:rPr>
              <a:t> </a:t>
            </a:r>
            <a:r>
              <a:rPr lang="en-US" dirty="0" err="1">
                <a:solidFill>
                  <a:srgbClr val="212529"/>
                </a:solidFill>
                <a:latin typeface="-apple-system"/>
                <a:cs typeface="Calibri"/>
              </a:rPr>
              <a:t>đồ</a:t>
            </a:r>
            <a:r>
              <a:rPr lang="en-US" dirty="0">
                <a:solidFill>
                  <a:srgbClr val="212529"/>
                </a:solidFill>
                <a:latin typeface="-apple-system"/>
                <a:cs typeface="Calibri"/>
              </a:rPr>
              <a:t> </a:t>
            </a:r>
            <a:r>
              <a:rPr lang="en-US" dirty="0" err="1">
                <a:solidFill>
                  <a:srgbClr val="212529"/>
                </a:solidFill>
                <a:latin typeface="-apple-system"/>
                <a:cs typeface="Calibri"/>
              </a:rPr>
              <a:t>tuần</a:t>
            </a:r>
            <a:r>
              <a:rPr lang="en-US" dirty="0">
                <a:solidFill>
                  <a:srgbClr val="212529"/>
                </a:solidFill>
                <a:latin typeface="-apple-system"/>
                <a:cs typeface="Calibri"/>
              </a:rPr>
              <a:t> </a:t>
            </a:r>
            <a:r>
              <a:rPr lang="en-US" dirty="0" err="1">
                <a:solidFill>
                  <a:srgbClr val="212529"/>
                </a:solidFill>
                <a:latin typeface="-apple-system"/>
                <a:cs typeface="Calibri"/>
              </a:rPr>
              <a:t>tự</a:t>
            </a:r>
            <a:r>
              <a:rPr lang="en-US" dirty="0">
                <a:solidFill>
                  <a:srgbClr val="212529"/>
                </a:solidFill>
                <a:latin typeface="-apple-system"/>
                <a:cs typeface="Calibri"/>
              </a:rPr>
              <a:t> : </a:t>
            </a:r>
            <a:r>
              <a:rPr lang="en-US" dirty="0" err="1">
                <a:solidFill>
                  <a:srgbClr val="212529"/>
                </a:solidFill>
                <a:latin typeface="-apple-system"/>
                <a:cs typeface="Calibri"/>
              </a:rPr>
              <a:t>để</a:t>
            </a:r>
            <a:r>
              <a:rPr lang="en-US" dirty="0">
                <a:solidFill>
                  <a:srgbClr val="212529"/>
                </a:solidFill>
                <a:latin typeface="-apple-system"/>
                <a:cs typeface="Calibri"/>
              </a:rPr>
              <a:t> </a:t>
            </a:r>
            <a:r>
              <a:rPr lang="en-US" dirty="0" err="1">
                <a:solidFill>
                  <a:srgbClr val="212529"/>
                </a:solidFill>
                <a:latin typeface="-apple-system"/>
                <a:cs typeface="Calibri"/>
              </a:rPr>
              <a:t>xác</a:t>
            </a:r>
            <a:r>
              <a:rPr lang="en-US" dirty="0">
                <a:solidFill>
                  <a:srgbClr val="212529"/>
                </a:solidFill>
                <a:latin typeface="-apple-system"/>
                <a:cs typeface="Calibri"/>
              </a:rPr>
              <a:t> </a:t>
            </a:r>
            <a:r>
              <a:rPr lang="en-US" dirty="0" err="1">
                <a:solidFill>
                  <a:srgbClr val="212529"/>
                </a:solidFill>
                <a:latin typeface="-apple-system"/>
                <a:cs typeface="Calibri"/>
              </a:rPr>
              <a:t>định</a:t>
            </a:r>
            <a:r>
              <a:rPr lang="en-US" dirty="0">
                <a:solidFill>
                  <a:srgbClr val="212529"/>
                </a:solidFill>
                <a:latin typeface="-apple-system"/>
                <a:cs typeface="Calibri"/>
              </a:rPr>
              <a:t> </a:t>
            </a:r>
            <a:r>
              <a:rPr lang="en-US" dirty="0" err="1">
                <a:solidFill>
                  <a:srgbClr val="212529"/>
                </a:solidFill>
                <a:latin typeface="-apple-system"/>
                <a:cs typeface="Calibri"/>
              </a:rPr>
              <a:t>các</a:t>
            </a:r>
            <a:r>
              <a:rPr lang="en-US" dirty="0">
                <a:solidFill>
                  <a:srgbClr val="212529"/>
                </a:solidFill>
                <a:latin typeface="-apple-system"/>
                <a:cs typeface="Calibri"/>
              </a:rPr>
              <a:t> </a:t>
            </a:r>
            <a:r>
              <a:rPr lang="en-US" dirty="0" err="1">
                <a:solidFill>
                  <a:srgbClr val="212529"/>
                </a:solidFill>
                <a:latin typeface="-apple-system"/>
                <a:cs typeface="Calibri"/>
              </a:rPr>
              <a:t>trình</a:t>
            </a:r>
            <a:r>
              <a:rPr lang="en-US" dirty="0">
                <a:solidFill>
                  <a:srgbClr val="212529"/>
                </a:solidFill>
                <a:latin typeface="-apple-system"/>
                <a:cs typeface="Calibri"/>
              </a:rPr>
              <a:t> </a:t>
            </a:r>
            <a:r>
              <a:rPr lang="en-US" dirty="0" err="1">
                <a:solidFill>
                  <a:srgbClr val="212529"/>
                </a:solidFill>
                <a:latin typeface="-apple-system"/>
                <a:cs typeface="Calibri"/>
              </a:rPr>
              <a:t>tự</a:t>
            </a:r>
            <a:r>
              <a:rPr lang="en-US" dirty="0">
                <a:solidFill>
                  <a:srgbClr val="212529"/>
                </a:solidFill>
                <a:latin typeface="-apple-system"/>
                <a:cs typeface="Calibri"/>
              </a:rPr>
              <a:t> </a:t>
            </a:r>
            <a:r>
              <a:rPr lang="en-US" dirty="0" err="1">
                <a:solidFill>
                  <a:srgbClr val="212529"/>
                </a:solidFill>
                <a:latin typeface="-apple-system"/>
                <a:cs typeface="Calibri"/>
              </a:rPr>
              <a:t>diễn</a:t>
            </a:r>
            <a:r>
              <a:rPr lang="en-US" dirty="0">
                <a:solidFill>
                  <a:srgbClr val="212529"/>
                </a:solidFill>
                <a:latin typeface="-apple-system"/>
                <a:cs typeface="Calibri"/>
              </a:rPr>
              <a:t> </a:t>
            </a:r>
            <a:r>
              <a:rPr lang="en-US" dirty="0" err="1">
                <a:solidFill>
                  <a:srgbClr val="212529"/>
                </a:solidFill>
                <a:latin typeface="-apple-system"/>
                <a:cs typeface="Calibri"/>
              </a:rPr>
              <a:t>ra</a:t>
            </a:r>
            <a:r>
              <a:rPr lang="en-US" dirty="0">
                <a:solidFill>
                  <a:srgbClr val="212529"/>
                </a:solidFill>
                <a:latin typeface="-apple-system"/>
                <a:cs typeface="Calibri"/>
              </a:rPr>
              <a:t> </a:t>
            </a:r>
            <a:r>
              <a:rPr lang="en-US" dirty="0" err="1">
                <a:solidFill>
                  <a:srgbClr val="212529"/>
                </a:solidFill>
                <a:latin typeface="-apple-system"/>
                <a:cs typeface="Calibri"/>
              </a:rPr>
              <a:t>sự</a:t>
            </a:r>
            <a:r>
              <a:rPr lang="en-US" dirty="0">
                <a:solidFill>
                  <a:srgbClr val="212529"/>
                </a:solidFill>
                <a:latin typeface="-apple-system"/>
                <a:cs typeface="Calibri"/>
              </a:rPr>
              <a:t> </a:t>
            </a:r>
            <a:r>
              <a:rPr lang="en-US" dirty="0" err="1">
                <a:solidFill>
                  <a:srgbClr val="212529"/>
                </a:solidFill>
                <a:latin typeface="-apple-system"/>
                <a:cs typeface="Calibri"/>
              </a:rPr>
              <a:t>kiện</a:t>
            </a:r>
            <a:r>
              <a:rPr lang="en-US" dirty="0">
                <a:solidFill>
                  <a:srgbClr val="212529"/>
                </a:solidFill>
                <a:latin typeface="-apple-system"/>
                <a:cs typeface="Calibri"/>
              </a:rPr>
              <a:t> </a:t>
            </a:r>
            <a:r>
              <a:rPr lang="en-US" dirty="0" err="1">
                <a:solidFill>
                  <a:srgbClr val="212529"/>
                </a:solidFill>
                <a:latin typeface="-apple-system"/>
                <a:cs typeface="Calibri"/>
              </a:rPr>
              <a:t>của</a:t>
            </a:r>
            <a:r>
              <a:rPr lang="en-US" dirty="0">
                <a:solidFill>
                  <a:srgbClr val="212529"/>
                </a:solidFill>
                <a:latin typeface="-apple-system"/>
                <a:cs typeface="Calibri"/>
              </a:rPr>
              <a:t> </a:t>
            </a:r>
            <a:r>
              <a:rPr lang="en-US" dirty="0" err="1">
                <a:solidFill>
                  <a:srgbClr val="212529"/>
                </a:solidFill>
                <a:latin typeface="-apple-system"/>
                <a:cs typeface="Calibri"/>
              </a:rPr>
              <a:t>các</a:t>
            </a:r>
            <a:r>
              <a:rPr lang="en-US" dirty="0">
                <a:solidFill>
                  <a:srgbClr val="212529"/>
                </a:solidFill>
                <a:latin typeface="-apple-system"/>
                <a:cs typeface="Calibri"/>
              </a:rPr>
              <a:t> </a:t>
            </a:r>
            <a:r>
              <a:rPr lang="en-US" dirty="0" err="1">
                <a:solidFill>
                  <a:srgbClr val="212529"/>
                </a:solidFill>
                <a:latin typeface="-apple-system"/>
                <a:cs typeface="Calibri"/>
              </a:rPr>
              <a:t>đối</a:t>
            </a:r>
            <a:r>
              <a:rPr lang="en-US" dirty="0">
                <a:solidFill>
                  <a:srgbClr val="212529"/>
                </a:solidFill>
                <a:latin typeface="-apple-system"/>
                <a:cs typeface="Calibri"/>
              </a:rPr>
              <a:t> </a:t>
            </a:r>
            <a:r>
              <a:rPr lang="en-US" dirty="0" err="1">
                <a:solidFill>
                  <a:srgbClr val="212529"/>
                </a:solidFill>
                <a:latin typeface="-apple-system"/>
                <a:cs typeface="Calibri"/>
              </a:rPr>
              <a:t>tượng</a:t>
            </a:r>
            <a:r>
              <a:rPr lang="en-US" dirty="0">
                <a:solidFill>
                  <a:srgbClr val="212529"/>
                </a:solidFill>
                <a:latin typeface="-apple-system"/>
                <a:cs typeface="Calibri"/>
              </a:rPr>
              <a:t> , </a:t>
            </a:r>
            <a:r>
              <a:rPr lang="en-US" dirty="0" err="1">
                <a:solidFill>
                  <a:srgbClr val="212529"/>
                </a:solidFill>
                <a:latin typeface="-apple-system"/>
                <a:cs typeface="Calibri"/>
              </a:rPr>
              <a:t>cũng</a:t>
            </a:r>
            <a:r>
              <a:rPr lang="en-US" dirty="0">
                <a:solidFill>
                  <a:srgbClr val="212529"/>
                </a:solidFill>
                <a:latin typeface="-apple-system"/>
                <a:cs typeface="Calibri"/>
              </a:rPr>
              <a:t> </a:t>
            </a:r>
            <a:r>
              <a:rPr lang="en-US" dirty="0" err="1">
                <a:solidFill>
                  <a:srgbClr val="212529"/>
                </a:solidFill>
                <a:latin typeface="-apple-system"/>
                <a:cs typeface="Calibri"/>
              </a:rPr>
              <a:t>như</a:t>
            </a:r>
            <a:r>
              <a:rPr lang="en-US" dirty="0">
                <a:solidFill>
                  <a:srgbClr val="212529"/>
                </a:solidFill>
                <a:latin typeface="-apple-system"/>
                <a:cs typeface="Calibri"/>
              </a:rPr>
              <a:t> </a:t>
            </a:r>
            <a:r>
              <a:rPr lang="en-US" dirty="0" err="1">
                <a:solidFill>
                  <a:srgbClr val="212529"/>
                </a:solidFill>
                <a:latin typeface="-apple-system"/>
                <a:cs typeface="Calibri"/>
              </a:rPr>
              <a:t>thông</a:t>
            </a:r>
            <a:r>
              <a:rPr lang="en-US" dirty="0">
                <a:solidFill>
                  <a:srgbClr val="212529"/>
                </a:solidFill>
                <a:latin typeface="-apple-system"/>
                <a:cs typeface="Calibri"/>
              </a:rPr>
              <a:t> tin </a:t>
            </a:r>
            <a:r>
              <a:rPr lang="en-US" dirty="0" err="1">
                <a:solidFill>
                  <a:srgbClr val="212529"/>
                </a:solidFill>
                <a:latin typeface="-apple-system"/>
                <a:cs typeface="Calibri"/>
              </a:rPr>
              <a:t>và</a:t>
            </a:r>
            <a:r>
              <a:rPr lang="en-US" dirty="0">
                <a:solidFill>
                  <a:srgbClr val="212529"/>
                </a:solidFill>
                <a:latin typeface="-apple-system"/>
                <a:cs typeface="Calibri"/>
              </a:rPr>
              <a:t> </a:t>
            </a:r>
            <a:r>
              <a:rPr lang="en-US" dirty="0" err="1">
                <a:solidFill>
                  <a:srgbClr val="212529"/>
                </a:solidFill>
                <a:latin typeface="-apple-system"/>
                <a:cs typeface="Calibri"/>
              </a:rPr>
              <a:t>các</a:t>
            </a:r>
            <a:r>
              <a:rPr lang="en-US" dirty="0">
                <a:solidFill>
                  <a:srgbClr val="212529"/>
                </a:solidFill>
                <a:latin typeface="-apple-system"/>
                <a:cs typeface="Calibri"/>
              </a:rPr>
              <a:t> </a:t>
            </a:r>
            <a:r>
              <a:rPr lang="en-US" dirty="0" err="1">
                <a:solidFill>
                  <a:srgbClr val="212529"/>
                </a:solidFill>
                <a:latin typeface="-apple-system"/>
                <a:cs typeface="Calibri"/>
              </a:rPr>
              <a:t>mốc</a:t>
            </a:r>
            <a:r>
              <a:rPr lang="en-US" dirty="0">
                <a:solidFill>
                  <a:srgbClr val="212529"/>
                </a:solidFill>
                <a:latin typeface="-apple-system"/>
                <a:cs typeface="Calibri"/>
              </a:rPr>
              <a:t> </a:t>
            </a:r>
            <a:r>
              <a:rPr lang="en-US" dirty="0" err="1">
                <a:solidFill>
                  <a:srgbClr val="212529"/>
                </a:solidFill>
                <a:latin typeface="-apple-system"/>
                <a:cs typeface="Calibri"/>
              </a:rPr>
              <a:t>thời</a:t>
            </a:r>
            <a:r>
              <a:rPr lang="en-US" dirty="0">
                <a:solidFill>
                  <a:srgbClr val="212529"/>
                </a:solidFill>
                <a:latin typeface="-apple-system"/>
                <a:cs typeface="Calibri"/>
              </a:rPr>
              <a:t> </a:t>
            </a:r>
            <a:r>
              <a:rPr lang="en-US" dirty="0" err="1">
                <a:solidFill>
                  <a:srgbClr val="212529"/>
                </a:solidFill>
                <a:latin typeface="-apple-system"/>
                <a:cs typeface="Calibri"/>
              </a:rPr>
              <a:t>gian</a:t>
            </a:r>
            <a:r>
              <a:rPr lang="en-US" dirty="0">
                <a:solidFill>
                  <a:srgbClr val="212529"/>
                </a:solidFill>
                <a:latin typeface="-apple-system"/>
                <a:cs typeface="Calibri"/>
              </a:rPr>
              <a:t> </a:t>
            </a:r>
            <a:r>
              <a:rPr lang="en-US" dirty="0" err="1">
                <a:solidFill>
                  <a:srgbClr val="212529"/>
                </a:solidFill>
                <a:latin typeface="-apple-system"/>
                <a:cs typeface="Calibri"/>
              </a:rPr>
              <a:t>gửi</a:t>
            </a:r>
            <a:r>
              <a:rPr lang="en-US" dirty="0">
                <a:solidFill>
                  <a:srgbClr val="212529"/>
                </a:solidFill>
                <a:latin typeface="-apple-system"/>
                <a:cs typeface="Calibri"/>
              </a:rPr>
              <a:t> , </a:t>
            </a:r>
            <a:r>
              <a:rPr lang="en-US" dirty="0" err="1">
                <a:solidFill>
                  <a:srgbClr val="212529"/>
                </a:solidFill>
                <a:latin typeface="-apple-system"/>
                <a:cs typeface="Calibri"/>
              </a:rPr>
              <a:t>nhận</a:t>
            </a:r>
            <a:endParaRPr lang="en-US" dirty="0">
              <a:solidFill>
                <a:srgbClr val="212529"/>
              </a:solidFill>
              <a:latin typeface="-apple-system"/>
              <a:cs typeface="Calibri"/>
            </a:endParaRPr>
          </a:p>
          <a:p>
            <a:r>
              <a:rPr lang="en-US" dirty="0">
                <a:solidFill>
                  <a:srgbClr val="212529"/>
                </a:solidFill>
                <a:latin typeface="-apple-system"/>
                <a:cs typeface="Calibri"/>
              </a:rPr>
              <a:t>      + </a:t>
            </a:r>
            <a:r>
              <a:rPr lang="en-US" dirty="0" err="1">
                <a:solidFill>
                  <a:srgbClr val="212529"/>
                </a:solidFill>
                <a:latin typeface="-apple-system"/>
                <a:cs typeface="Calibri"/>
              </a:rPr>
              <a:t>Biểu</a:t>
            </a:r>
            <a:r>
              <a:rPr lang="en-US" dirty="0">
                <a:solidFill>
                  <a:srgbClr val="212529"/>
                </a:solidFill>
                <a:latin typeface="-apple-system"/>
                <a:cs typeface="Calibri"/>
              </a:rPr>
              <a:t> </a:t>
            </a:r>
            <a:r>
              <a:rPr lang="en-US" dirty="0" err="1">
                <a:solidFill>
                  <a:srgbClr val="212529"/>
                </a:solidFill>
                <a:latin typeface="-apple-system"/>
                <a:cs typeface="Calibri"/>
              </a:rPr>
              <a:t>đồ</a:t>
            </a:r>
            <a:r>
              <a:rPr lang="en-US" dirty="0">
                <a:solidFill>
                  <a:srgbClr val="212529"/>
                </a:solidFill>
                <a:latin typeface="-apple-system"/>
                <a:cs typeface="Calibri"/>
              </a:rPr>
              <a:t> </a:t>
            </a:r>
            <a:r>
              <a:rPr lang="en-US" dirty="0" err="1">
                <a:solidFill>
                  <a:srgbClr val="212529"/>
                </a:solidFill>
                <a:latin typeface="-apple-system"/>
                <a:cs typeface="Calibri"/>
              </a:rPr>
              <a:t>hoạt</a:t>
            </a:r>
            <a:r>
              <a:rPr lang="en-US" dirty="0">
                <a:solidFill>
                  <a:srgbClr val="212529"/>
                </a:solidFill>
                <a:latin typeface="-apple-system"/>
                <a:cs typeface="Calibri"/>
              </a:rPr>
              <a:t> </a:t>
            </a:r>
            <a:r>
              <a:rPr lang="en-US" dirty="0" err="1">
                <a:solidFill>
                  <a:srgbClr val="212529"/>
                </a:solidFill>
                <a:latin typeface="-apple-system"/>
                <a:cs typeface="Calibri"/>
              </a:rPr>
              <a:t>động</a:t>
            </a:r>
            <a:r>
              <a:rPr lang="en-US" dirty="0">
                <a:solidFill>
                  <a:srgbClr val="212529"/>
                </a:solidFill>
                <a:latin typeface="-apple-system"/>
                <a:cs typeface="Calibri"/>
              </a:rPr>
              <a:t> : </a:t>
            </a:r>
            <a:r>
              <a:rPr lang="en-US" dirty="0" err="1">
                <a:solidFill>
                  <a:srgbClr val="212529"/>
                </a:solidFill>
                <a:latin typeface="-apple-system"/>
                <a:cs typeface="Calibri"/>
              </a:rPr>
              <a:t>để</a:t>
            </a:r>
            <a:r>
              <a:rPr lang="en-US" dirty="0">
                <a:solidFill>
                  <a:srgbClr val="212529"/>
                </a:solidFill>
                <a:latin typeface="-apple-system"/>
                <a:cs typeface="Calibri"/>
              </a:rPr>
              <a:t> </a:t>
            </a:r>
            <a:r>
              <a:rPr lang="en-US" dirty="0" err="1">
                <a:solidFill>
                  <a:srgbClr val="212529"/>
                </a:solidFill>
                <a:latin typeface="-apple-system"/>
                <a:cs typeface="Calibri"/>
              </a:rPr>
              <a:t>mô</a:t>
            </a:r>
            <a:r>
              <a:rPr lang="en-US" dirty="0">
                <a:solidFill>
                  <a:srgbClr val="212529"/>
                </a:solidFill>
                <a:latin typeface="-apple-system"/>
                <a:cs typeface="Calibri"/>
              </a:rPr>
              <a:t> </a:t>
            </a:r>
            <a:r>
              <a:rPr lang="en-US" dirty="0" err="1">
                <a:solidFill>
                  <a:srgbClr val="212529"/>
                </a:solidFill>
                <a:latin typeface="-apple-system"/>
                <a:cs typeface="Calibri"/>
              </a:rPr>
              <a:t>tả</a:t>
            </a:r>
            <a:r>
              <a:rPr lang="en-US" dirty="0">
                <a:solidFill>
                  <a:srgbClr val="212529"/>
                </a:solidFill>
                <a:latin typeface="-apple-system"/>
                <a:cs typeface="Calibri"/>
              </a:rPr>
              <a:t> </a:t>
            </a:r>
            <a:r>
              <a:rPr lang="en-US" dirty="0" err="1">
                <a:solidFill>
                  <a:srgbClr val="212529"/>
                </a:solidFill>
                <a:latin typeface="-apple-system"/>
                <a:cs typeface="Calibri"/>
              </a:rPr>
              <a:t>các</a:t>
            </a:r>
            <a:r>
              <a:rPr lang="en-US" dirty="0">
                <a:solidFill>
                  <a:srgbClr val="212529"/>
                </a:solidFill>
                <a:latin typeface="-apple-system"/>
                <a:cs typeface="Calibri"/>
              </a:rPr>
              <a:t> </a:t>
            </a:r>
            <a:r>
              <a:rPr lang="en-US" dirty="0" err="1">
                <a:solidFill>
                  <a:srgbClr val="212529"/>
                </a:solidFill>
                <a:latin typeface="-apple-system"/>
                <a:cs typeface="Calibri"/>
              </a:rPr>
              <a:t>bước</a:t>
            </a:r>
            <a:r>
              <a:rPr lang="en-US" dirty="0">
                <a:solidFill>
                  <a:srgbClr val="212529"/>
                </a:solidFill>
                <a:latin typeface="-apple-system"/>
                <a:cs typeface="Calibri"/>
              </a:rPr>
              <a:t> </a:t>
            </a:r>
            <a:r>
              <a:rPr lang="en-US" dirty="0" err="1">
                <a:solidFill>
                  <a:srgbClr val="212529"/>
                </a:solidFill>
                <a:latin typeface="-apple-system"/>
                <a:cs typeface="Calibri"/>
              </a:rPr>
              <a:t>thực</a:t>
            </a:r>
            <a:r>
              <a:rPr lang="en-US" dirty="0">
                <a:solidFill>
                  <a:srgbClr val="212529"/>
                </a:solidFill>
                <a:latin typeface="-apple-system"/>
                <a:cs typeface="Calibri"/>
              </a:rPr>
              <a:t> </a:t>
            </a:r>
            <a:r>
              <a:rPr lang="en-US" dirty="0" err="1">
                <a:solidFill>
                  <a:srgbClr val="212529"/>
                </a:solidFill>
                <a:latin typeface="-apple-system"/>
                <a:cs typeface="Calibri"/>
              </a:rPr>
              <a:t>hiện</a:t>
            </a:r>
            <a:r>
              <a:rPr lang="en-US" dirty="0">
                <a:solidFill>
                  <a:srgbClr val="212529"/>
                </a:solidFill>
                <a:latin typeface="-apple-system"/>
                <a:cs typeface="Calibri"/>
              </a:rPr>
              <a:t> , </a:t>
            </a:r>
            <a:r>
              <a:rPr lang="en-US" dirty="0" err="1">
                <a:solidFill>
                  <a:srgbClr val="212529"/>
                </a:solidFill>
                <a:latin typeface="-apple-system"/>
                <a:cs typeface="Calibri"/>
              </a:rPr>
              <a:t>các</a:t>
            </a:r>
            <a:r>
              <a:rPr lang="en-US" dirty="0">
                <a:solidFill>
                  <a:srgbClr val="212529"/>
                </a:solidFill>
                <a:latin typeface="-apple-system"/>
                <a:cs typeface="Calibri"/>
              </a:rPr>
              <a:t> </a:t>
            </a:r>
            <a:r>
              <a:rPr lang="en-US" dirty="0" err="1">
                <a:solidFill>
                  <a:srgbClr val="212529"/>
                </a:solidFill>
                <a:latin typeface="-apple-system"/>
                <a:cs typeface="Calibri"/>
              </a:rPr>
              <a:t>hành</a:t>
            </a:r>
            <a:r>
              <a:rPr lang="en-US" dirty="0">
                <a:solidFill>
                  <a:srgbClr val="212529"/>
                </a:solidFill>
                <a:latin typeface="-apple-system"/>
                <a:cs typeface="Calibri"/>
              </a:rPr>
              <a:t> </a:t>
            </a:r>
            <a:r>
              <a:rPr lang="en-US" dirty="0" err="1">
                <a:solidFill>
                  <a:srgbClr val="212529"/>
                </a:solidFill>
                <a:latin typeface="-apple-system"/>
                <a:cs typeface="Calibri"/>
              </a:rPr>
              <a:t>động</a:t>
            </a:r>
            <a:r>
              <a:rPr lang="en-US" dirty="0">
                <a:solidFill>
                  <a:srgbClr val="212529"/>
                </a:solidFill>
                <a:latin typeface="-apple-system"/>
                <a:cs typeface="Calibri"/>
              </a:rPr>
              <a:t> </a:t>
            </a:r>
            <a:r>
              <a:rPr lang="en-US" dirty="0" err="1">
                <a:solidFill>
                  <a:srgbClr val="212529"/>
                </a:solidFill>
                <a:latin typeface="-apple-system"/>
                <a:cs typeface="Calibri"/>
              </a:rPr>
              <a:t>thao</a:t>
            </a:r>
            <a:r>
              <a:rPr lang="en-US" dirty="0">
                <a:solidFill>
                  <a:srgbClr val="212529"/>
                </a:solidFill>
                <a:latin typeface="-apple-system"/>
                <a:cs typeface="Calibri"/>
              </a:rPr>
              <a:t> </a:t>
            </a:r>
            <a:r>
              <a:rPr lang="en-US" dirty="0" err="1">
                <a:solidFill>
                  <a:srgbClr val="212529"/>
                </a:solidFill>
                <a:latin typeface="-apple-system"/>
                <a:cs typeface="Calibri"/>
              </a:rPr>
              <a:t>tác</a:t>
            </a:r>
            <a:r>
              <a:rPr lang="en-US" dirty="0">
                <a:solidFill>
                  <a:srgbClr val="212529"/>
                </a:solidFill>
                <a:latin typeface="-apple-system"/>
                <a:cs typeface="Calibri"/>
              </a:rPr>
              <a:t> </a:t>
            </a:r>
            <a:r>
              <a:rPr lang="en-US" dirty="0" err="1">
                <a:solidFill>
                  <a:srgbClr val="212529"/>
                </a:solidFill>
                <a:latin typeface="-apple-system"/>
                <a:cs typeface="Calibri"/>
              </a:rPr>
              <a:t>của</a:t>
            </a:r>
            <a:r>
              <a:rPr lang="en-US" dirty="0">
                <a:solidFill>
                  <a:srgbClr val="212529"/>
                </a:solidFill>
                <a:latin typeface="-apple-system"/>
                <a:cs typeface="Calibri"/>
              </a:rPr>
              <a:t> </a:t>
            </a:r>
            <a:r>
              <a:rPr lang="en-US" dirty="0" err="1">
                <a:solidFill>
                  <a:srgbClr val="212529"/>
                </a:solidFill>
                <a:latin typeface="-apple-system"/>
                <a:cs typeface="Calibri"/>
              </a:rPr>
              <a:t>người</a:t>
            </a:r>
            <a:r>
              <a:rPr lang="en-US" dirty="0">
                <a:solidFill>
                  <a:srgbClr val="212529"/>
                </a:solidFill>
                <a:latin typeface="-apple-system"/>
                <a:cs typeface="Calibri"/>
              </a:rPr>
              <a:t> </a:t>
            </a:r>
            <a:r>
              <a:rPr lang="en-US" dirty="0" err="1">
                <a:solidFill>
                  <a:srgbClr val="212529"/>
                </a:solidFill>
                <a:latin typeface="-apple-system"/>
                <a:cs typeface="Calibri"/>
              </a:rPr>
              <a:t>dùng</a:t>
            </a:r>
            <a:r>
              <a:rPr lang="en-US" dirty="0">
                <a:solidFill>
                  <a:srgbClr val="212529"/>
                </a:solidFill>
                <a:latin typeface="-apple-system"/>
                <a:cs typeface="Calibri"/>
              </a:rPr>
              <a:t> </a:t>
            </a:r>
            <a:r>
              <a:rPr lang="en-US" dirty="0" err="1">
                <a:solidFill>
                  <a:srgbClr val="212529"/>
                </a:solidFill>
                <a:latin typeface="-apple-system"/>
                <a:cs typeface="Calibri"/>
              </a:rPr>
              <a:t>với</a:t>
            </a:r>
            <a:r>
              <a:rPr lang="en-US" dirty="0">
                <a:solidFill>
                  <a:srgbClr val="212529"/>
                </a:solidFill>
                <a:latin typeface="-apple-system"/>
                <a:cs typeface="Calibri"/>
              </a:rPr>
              <a:t> </a:t>
            </a:r>
            <a:r>
              <a:rPr lang="en-US" dirty="0" err="1">
                <a:solidFill>
                  <a:srgbClr val="212529"/>
                </a:solidFill>
                <a:latin typeface="-apple-system"/>
                <a:cs typeface="Calibri"/>
              </a:rPr>
              <a:t>hệ</a:t>
            </a:r>
            <a:r>
              <a:rPr lang="en-US" dirty="0">
                <a:solidFill>
                  <a:srgbClr val="212529"/>
                </a:solidFill>
                <a:latin typeface="-apple-system"/>
                <a:cs typeface="Calibri"/>
              </a:rPr>
              <a:t> </a:t>
            </a:r>
            <a:r>
              <a:rPr lang="en-US" dirty="0" err="1">
                <a:solidFill>
                  <a:srgbClr val="212529"/>
                </a:solidFill>
                <a:latin typeface="-apple-system"/>
                <a:cs typeface="Calibri"/>
              </a:rPr>
              <a:t>thống</a:t>
            </a:r>
            <a:endParaRPr lang="en-US" dirty="0">
              <a:solidFill>
                <a:srgbClr val="212529"/>
              </a:solidFill>
              <a:latin typeface="-apple-system"/>
              <a:cs typeface="Calibri"/>
            </a:endParaRPr>
          </a:p>
          <a:p>
            <a:endParaRPr lang="en-US" dirty="0">
              <a:solidFill>
                <a:srgbClr val="212529"/>
              </a:solidFill>
              <a:latin typeface="-apple-system"/>
              <a:cs typeface="Calibri"/>
            </a:endParaRPr>
          </a:p>
          <a:p>
            <a:r>
              <a:rPr lang="en-US" dirty="0">
                <a:solidFill>
                  <a:srgbClr val="212529"/>
                </a:solidFill>
                <a:latin typeface="-apple-system"/>
                <a:cs typeface="Calibri"/>
              </a:rPr>
              <a:t>Sau </a:t>
            </a:r>
            <a:r>
              <a:rPr lang="en-US" dirty="0" err="1">
                <a:solidFill>
                  <a:srgbClr val="212529"/>
                </a:solidFill>
                <a:latin typeface="-apple-system"/>
                <a:cs typeface="Calibri"/>
              </a:rPr>
              <a:t>đây</a:t>
            </a:r>
            <a:r>
              <a:rPr lang="en-US" dirty="0">
                <a:solidFill>
                  <a:srgbClr val="212529"/>
                </a:solidFill>
                <a:latin typeface="-apple-system"/>
                <a:cs typeface="Calibri"/>
              </a:rPr>
              <a:t> </a:t>
            </a:r>
            <a:r>
              <a:rPr lang="en-US" dirty="0" err="1">
                <a:solidFill>
                  <a:srgbClr val="212529"/>
                </a:solidFill>
                <a:latin typeface="-apple-system"/>
                <a:cs typeface="Calibri"/>
              </a:rPr>
              <a:t>là</a:t>
            </a:r>
            <a:r>
              <a:rPr lang="en-US" dirty="0">
                <a:solidFill>
                  <a:srgbClr val="212529"/>
                </a:solidFill>
                <a:latin typeface="-apple-system"/>
                <a:cs typeface="Calibri"/>
              </a:rPr>
              <a:t> </a:t>
            </a:r>
            <a:r>
              <a:rPr lang="en-US" dirty="0" err="1">
                <a:solidFill>
                  <a:srgbClr val="212529"/>
                </a:solidFill>
                <a:latin typeface="-apple-system"/>
                <a:cs typeface="Calibri"/>
              </a:rPr>
              <a:t>một</a:t>
            </a:r>
            <a:r>
              <a:rPr lang="en-US" dirty="0">
                <a:solidFill>
                  <a:srgbClr val="212529"/>
                </a:solidFill>
                <a:latin typeface="-apple-system"/>
                <a:cs typeface="Calibri"/>
              </a:rPr>
              <a:t> </a:t>
            </a:r>
            <a:r>
              <a:rPr lang="en-US" dirty="0" err="1">
                <a:solidFill>
                  <a:srgbClr val="212529"/>
                </a:solidFill>
                <a:latin typeface="-apple-system"/>
                <a:cs typeface="Calibri"/>
              </a:rPr>
              <a:t>vài</a:t>
            </a:r>
            <a:r>
              <a:rPr lang="en-US" dirty="0">
                <a:solidFill>
                  <a:srgbClr val="212529"/>
                </a:solidFill>
                <a:latin typeface="-apple-system"/>
                <a:cs typeface="Calibri"/>
              </a:rPr>
              <a:t> </a:t>
            </a:r>
            <a:r>
              <a:rPr lang="en-US" dirty="0" err="1">
                <a:solidFill>
                  <a:srgbClr val="212529"/>
                </a:solidFill>
                <a:latin typeface="-apple-system"/>
                <a:cs typeface="Calibri"/>
              </a:rPr>
              <a:t>kết</a:t>
            </a:r>
            <a:r>
              <a:rPr lang="en-US" dirty="0">
                <a:solidFill>
                  <a:srgbClr val="212529"/>
                </a:solidFill>
                <a:latin typeface="-apple-system"/>
                <a:cs typeface="Calibri"/>
              </a:rPr>
              <a:t> </a:t>
            </a:r>
            <a:r>
              <a:rPr lang="en-US" dirty="0" err="1">
                <a:solidFill>
                  <a:srgbClr val="212529"/>
                </a:solidFill>
                <a:latin typeface="-apple-system"/>
                <a:cs typeface="Calibri"/>
              </a:rPr>
              <a:t>quả</a:t>
            </a:r>
            <a:r>
              <a:rPr lang="en-US" dirty="0">
                <a:solidFill>
                  <a:srgbClr val="212529"/>
                </a:solidFill>
                <a:latin typeface="-apple-system"/>
                <a:cs typeface="Calibri"/>
              </a:rPr>
              <a:t> </a:t>
            </a:r>
            <a:r>
              <a:rPr lang="en-US" dirty="0" err="1">
                <a:solidFill>
                  <a:srgbClr val="212529"/>
                </a:solidFill>
                <a:latin typeface="-apple-system"/>
                <a:cs typeface="Calibri"/>
              </a:rPr>
              <a:t>tóm</a:t>
            </a:r>
            <a:r>
              <a:rPr lang="en-US" dirty="0">
                <a:solidFill>
                  <a:srgbClr val="212529"/>
                </a:solidFill>
                <a:latin typeface="-apple-system"/>
                <a:cs typeface="Calibri"/>
              </a:rPr>
              <a:t> </a:t>
            </a:r>
            <a:r>
              <a:rPr lang="en-US" dirty="0" err="1">
                <a:solidFill>
                  <a:srgbClr val="212529"/>
                </a:solidFill>
                <a:latin typeface="-apple-system"/>
                <a:cs typeface="Calibri"/>
              </a:rPr>
              <a:t>gọn</a:t>
            </a:r>
            <a:r>
              <a:rPr lang="en-US" dirty="0">
                <a:solidFill>
                  <a:srgbClr val="212529"/>
                </a:solidFill>
                <a:latin typeface="-apple-system"/>
                <a:cs typeface="Calibri"/>
              </a:rPr>
              <a:t> </a:t>
            </a:r>
            <a:r>
              <a:rPr lang="en-US" dirty="0" err="1">
                <a:solidFill>
                  <a:srgbClr val="212529"/>
                </a:solidFill>
                <a:latin typeface="-apple-system"/>
                <a:cs typeface="Calibri"/>
              </a:rPr>
              <a:t>của</a:t>
            </a:r>
            <a:r>
              <a:rPr lang="en-US" dirty="0">
                <a:solidFill>
                  <a:srgbClr val="212529"/>
                </a:solidFill>
                <a:latin typeface="-apple-system"/>
                <a:cs typeface="Calibri"/>
              </a:rPr>
              <a:t> </a:t>
            </a:r>
            <a:r>
              <a:rPr lang="en-US" dirty="0" err="1">
                <a:solidFill>
                  <a:srgbClr val="212529"/>
                </a:solidFill>
                <a:latin typeface="-apple-system"/>
                <a:cs typeface="Calibri"/>
              </a:rPr>
              <a:t>pha</a:t>
            </a:r>
            <a:r>
              <a:rPr lang="en-US" dirty="0">
                <a:solidFill>
                  <a:srgbClr val="212529"/>
                </a:solidFill>
                <a:latin typeface="-apple-system"/>
                <a:cs typeface="Calibri"/>
              </a:rPr>
              <a:t> </a:t>
            </a:r>
            <a:r>
              <a:rPr lang="en-US" dirty="0" err="1">
                <a:solidFill>
                  <a:srgbClr val="212529"/>
                </a:solidFill>
                <a:latin typeface="-apple-system"/>
                <a:cs typeface="Calibri"/>
              </a:rPr>
              <a:t>mô</a:t>
            </a:r>
            <a:r>
              <a:rPr lang="en-US" dirty="0">
                <a:solidFill>
                  <a:srgbClr val="212529"/>
                </a:solidFill>
                <a:latin typeface="-apple-system"/>
                <a:cs typeface="Calibri"/>
              </a:rPr>
              <a:t> </a:t>
            </a:r>
            <a:r>
              <a:rPr lang="en-US" dirty="0" err="1">
                <a:solidFill>
                  <a:srgbClr val="212529"/>
                </a:solidFill>
                <a:latin typeface="-apple-system"/>
                <a:cs typeface="Calibri"/>
              </a:rPr>
              <a:t>hình</a:t>
            </a:r>
            <a:r>
              <a:rPr lang="en-US" dirty="0">
                <a:solidFill>
                  <a:srgbClr val="212529"/>
                </a:solidFill>
                <a:latin typeface="-apple-system"/>
                <a:cs typeface="Calibri"/>
              </a:rPr>
              <a:t> </a:t>
            </a:r>
            <a:r>
              <a:rPr lang="en-US" dirty="0" err="1">
                <a:solidFill>
                  <a:srgbClr val="212529"/>
                </a:solidFill>
                <a:latin typeface="-apple-system"/>
                <a:cs typeface="Calibri"/>
              </a:rPr>
              <a:t>hóa</a:t>
            </a:r>
            <a:r>
              <a:rPr lang="en-US" dirty="0">
                <a:solidFill>
                  <a:srgbClr val="212529"/>
                </a:solidFill>
                <a:latin typeface="-apple-system"/>
                <a:cs typeface="Calibri"/>
              </a:rPr>
              <a:t> </a:t>
            </a:r>
            <a:r>
              <a:rPr lang="en-US" dirty="0" err="1">
                <a:solidFill>
                  <a:srgbClr val="212529"/>
                </a:solidFill>
                <a:latin typeface="-apple-system"/>
                <a:cs typeface="Calibri"/>
              </a:rPr>
              <a:t>hệ</a:t>
            </a:r>
            <a:r>
              <a:rPr lang="en-US" dirty="0">
                <a:solidFill>
                  <a:srgbClr val="212529"/>
                </a:solidFill>
                <a:latin typeface="-apple-system"/>
                <a:cs typeface="Calibri"/>
              </a:rPr>
              <a:t> </a:t>
            </a:r>
            <a:r>
              <a:rPr lang="en-US" dirty="0" err="1">
                <a:solidFill>
                  <a:srgbClr val="212529"/>
                </a:solidFill>
                <a:latin typeface="-apple-system"/>
                <a:cs typeface="Calibri"/>
              </a:rPr>
              <a:t>thống</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597140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571924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pPr marL="285750" indent="-285750">
              <a:buFontTx/>
              <a:buChar char="-"/>
            </a:pPr>
            <a:r>
              <a:rPr lang="vi-VN" dirty="0" err="1">
                <a:latin typeface="Arial"/>
                <a:cs typeface="Arial"/>
              </a:rPr>
              <a:t>Biểu</a:t>
            </a:r>
            <a:r>
              <a:rPr lang="vi-VN" dirty="0">
                <a:latin typeface="Arial"/>
                <a:cs typeface="Arial"/>
              </a:rPr>
              <a:t> </a:t>
            </a:r>
            <a:r>
              <a:rPr lang="vi-VN" dirty="0" err="1">
                <a:latin typeface="Arial"/>
                <a:cs typeface="Arial"/>
              </a:rPr>
              <a:t>đồ</a:t>
            </a:r>
            <a:r>
              <a:rPr lang="vi-VN" dirty="0">
                <a:latin typeface="Arial"/>
                <a:cs typeface="Arial"/>
              </a:rPr>
              <a:t> ca </a:t>
            </a:r>
            <a:r>
              <a:rPr lang="vi-VN" dirty="0" err="1">
                <a:latin typeface="Arial"/>
                <a:cs typeface="Arial"/>
              </a:rPr>
              <a:t>sử</a:t>
            </a:r>
            <a:r>
              <a:rPr lang="vi-VN" dirty="0">
                <a:latin typeface="Arial"/>
                <a:cs typeface="Arial"/>
              </a:rPr>
              <a:t> </a:t>
            </a:r>
            <a:r>
              <a:rPr lang="vi-VN" dirty="0" err="1">
                <a:latin typeface="Arial"/>
                <a:cs typeface="Arial"/>
              </a:rPr>
              <a:t>dụng</a:t>
            </a:r>
            <a:r>
              <a:rPr lang="vi-VN" dirty="0">
                <a:latin typeface="Arial"/>
                <a:cs typeface="Arial"/>
              </a:rPr>
              <a:t> </a:t>
            </a:r>
            <a:r>
              <a:rPr lang="vi-VN" dirty="0" err="1">
                <a:latin typeface="Arial"/>
                <a:cs typeface="Arial"/>
              </a:rPr>
              <a:t>tổng</a:t>
            </a:r>
            <a:r>
              <a:rPr lang="vi-VN" dirty="0">
                <a:latin typeface="Arial"/>
                <a:cs typeface="Arial"/>
              </a:rPr>
              <a:t> </a:t>
            </a:r>
            <a:r>
              <a:rPr lang="vi-VN" dirty="0" err="1">
                <a:latin typeface="Arial"/>
                <a:cs typeface="Arial"/>
              </a:rPr>
              <a:t>quát</a:t>
            </a:r>
            <a:r>
              <a:rPr lang="vi-VN" dirty="0">
                <a:latin typeface="Arial"/>
                <a:cs typeface="Arial"/>
              </a:rPr>
              <a:t> </a:t>
            </a:r>
          </a:p>
          <a:p>
            <a:pPr marL="285750" indent="-285750">
              <a:buFontTx/>
              <a:buChar char="-"/>
            </a:pPr>
            <a:r>
              <a:rPr lang="en-US" dirty="0" err="1">
                <a:cs typeface="Calibri"/>
              </a:rPr>
              <a:t>Bên</a:t>
            </a:r>
            <a:r>
              <a:rPr lang="en-US" dirty="0">
                <a:cs typeface="Calibri"/>
              </a:rPr>
              <a:t> </a:t>
            </a:r>
            <a:r>
              <a:rPr lang="en-US" dirty="0" err="1">
                <a:cs typeface="Calibri"/>
              </a:rPr>
              <a:t>cạnh</a:t>
            </a:r>
            <a:r>
              <a:rPr lang="en-US" dirty="0">
                <a:cs typeface="Calibri"/>
              </a:rPr>
              <a:t> </a:t>
            </a:r>
            <a:r>
              <a:rPr lang="en-US" dirty="0" err="1">
                <a:cs typeface="Calibri"/>
              </a:rPr>
              <a:t>là</a:t>
            </a:r>
            <a:r>
              <a:rPr lang="en-US" dirty="0">
                <a:cs typeface="Calibri"/>
              </a:rPr>
              <a:t> </a:t>
            </a:r>
            <a:r>
              <a:rPr lang="en-US" dirty="0" err="1">
                <a:cs typeface="Calibri"/>
              </a:rPr>
              <a:t>chức</a:t>
            </a:r>
            <a:r>
              <a:rPr lang="en-US" dirty="0">
                <a:cs typeface="Calibri"/>
              </a:rPr>
              <a:t> </a:t>
            </a:r>
            <a:r>
              <a:rPr lang="en-US" dirty="0" err="1">
                <a:cs typeface="Calibri"/>
              </a:rPr>
              <a:t>năng</a:t>
            </a:r>
            <a:r>
              <a:rPr lang="en-US" dirty="0">
                <a:cs typeface="Calibri"/>
              </a:rPr>
              <a:t> </a:t>
            </a:r>
            <a:r>
              <a:rPr lang="en-US" dirty="0" err="1">
                <a:cs typeface="Calibri"/>
              </a:rPr>
              <a:t>được</a:t>
            </a:r>
            <a:r>
              <a:rPr lang="en-US" dirty="0">
                <a:cs typeface="Calibri"/>
              </a:rPr>
              <a:t> </a:t>
            </a:r>
            <a:r>
              <a:rPr lang="en-US" dirty="0" err="1">
                <a:cs typeface="Calibri"/>
              </a:rPr>
              <a:t>phân</a:t>
            </a:r>
            <a:r>
              <a:rPr lang="en-US" dirty="0">
                <a:cs typeface="Calibri"/>
              </a:rPr>
              <a:t> </a:t>
            </a:r>
            <a:r>
              <a:rPr lang="en-US" dirty="0" err="1">
                <a:cs typeface="Calibri"/>
              </a:rPr>
              <a:t>rã</a:t>
            </a:r>
            <a:r>
              <a:rPr lang="en-US" dirty="0">
                <a:cs typeface="Calibri"/>
              </a:rPr>
              <a:t> </a:t>
            </a:r>
            <a:r>
              <a:rPr lang="en-US" dirty="0" err="1">
                <a:cs typeface="Calibri"/>
              </a:rPr>
              <a:t>đến</a:t>
            </a:r>
            <a:r>
              <a:rPr lang="en-US" dirty="0">
                <a:cs typeface="Calibri"/>
              </a:rPr>
              <a:t> </a:t>
            </a:r>
            <a:r>
              <a:rPr lang="en-US" dirty="0" err="1">
                <a:cs typeface="Calibri"/>
              </a:rPr>
              <a:t>mức</a:t>
            </a:r>
            <a:r>
              <a:rPr lang="en-US" dirty="0">
                <a:cs typeface="Calibri"/>
              </a:rPr>
              <a:t> </a:t>
            </a:r>
            <a:r>
              <a:rPr lang="en-US" dirty="0" err="1">
                <a:cs typeface="Calibri"/>
              </a:rPr>
              <a:t>đơn</a:t>
            </a:r>
            <a:r>
              <a:rPr lang="en-US" dirty="0">
                <a:cs typeface="Calibri"/>
              </a:rPr>
              <a:t> </a:t>
            </a:r>
            <a:r>
              <a:rPr lang="en-US" dirty="0" err="1">
                <a:cs typeface="Calibri"/>
              </a:rPr>
              <a:t>vị</a:t>
            </a:r>
            <a:endParaRPr lang="en-US" dirty="0" err="1">
              <a:ea typeface="Calibri"/>
              <a:cs typeface="Calibri"/>
            </a:endParaRPr>
          </a:p>
          <a:p>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09223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err="1">
                <a:ea typeface="Calibri"/>
                <a:cs typeface="Calibri"/>
              </a:rPr>
              <a:t>Biểu</a:t>
            </a:r>
            <a:r>
              <a:rPr lang="en-US" dirty="0">
                <a:ea typeface="Calibri"/>
                <a:cs typeface="Calibri"/>
              </a:rPr>
              <a:t> </a:t>
            </a:r>
            <a:r>
              <a:rPr lang="en-US" dirty="0" err="1">
                <a:ea typeface="Calibri"/>
                <a:cs typeface="Calibri"/>
              </a:rPr>
              <a:t>đồ</a:t>
            </a:r>
            <a:r>
              <a:rPr lang="en-US" dirty="0">
                <a:ea typeface="Calibri"/>
                <a:cs typeface="Calibri"/>
              </a:rPr>
              <a:t> </a:t>
            </a:r>
            <a:r>
              <a:rPr lang="en-US" dirty="0" err="1">
                <a:ea typeface="Calibri"/>
                <a:cs typeface="Calibri"/>
              </a:rPr>
              <a:t>tuần</a:t>
            </a:r>
            <a:r>
              <a:rPr lang="en-US" dirty="0">
                <a:ea typeface="Calibri"/>
                <a:cs typeface="Calibri"/>
              </a:rPr>
              <a:t> </a:t>
            </a:r>
            <a:r>
              <a:rPr lang="en-US" dirty="0" err="1">
                <a:ea typeface="Calibri"/>
                <a:cs typeface="Calibri"/>
              </a:rPr>
              <a:t>tự</a:t>
            </a:r>
            <a:endParaRPr lang="en-US" dirty="0" err="1"/>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573600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err="1">
                <a:ea typeface="Calibri"/>
                <a:cs typeface="Calibri"/>
              </a:rPr>
              <a:t>BIểu</a:t>
            </a:r>
            <a:r>
              <a:rPr lang="en-US" dirty="0">
                <a:ea typeface="Calibri"/>
                <a:cs typeface="Calibri"/>
              </a:rPr>
              <a:t> </a:t>
            </a:r>
            <a:r>
              <a:rPr lang="en-US" dirty="0" err="1">
                <a:ea typeface="Calibri"/>
                <a:cs typeface="Calibri"/>
              </a:rPr>
              <a:t>đồ</a:t>
            </a:r>
            <a:r>
              <a:rPr lang="en-US" dirty="0">
                <a:ea typeface="Calibri"/>
                <a:cs typeface="Calibri"/>
              </a:rPr>
              <a:t> </a:t>
            </a:r>
            <a:r>
              <a:rPr lang="en-US" dirty="0" err="1">
                <a:ea typeface="Calibri"/>
                <a:cs typeface="Calibri"/>
              </a:rPr>
              <a:t>hoạt</a:t>
            </a:r>
            <a:r>
              <a:rPr lang="en-US" dirty="0">
                <a:ea typeface="Calibri"/>
                <a:cs typeface="Calibri"/>
              </a:rPr>
              <a:t> </a:t>
            </a:r>
            <a:r>
              <a:rPr lang="en-US" dirty="0" err="1">
                <a:ea typeface="Calibri"/>
                <a:cs typeface="Calibri"/>
              </a:rPr>
              <a:t>động</a:t>
            </a:r>
            <a:endParaRPr lang="en-US" dirty="0" err="1"/>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654215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err="1">
                <a:ea typeface="Calibri"/>
                <a:cs typeface="Calibri"/>
              </a:rPr>
              <a:t>Cuối</a:t>
            </a:r>
            <a:r>
              <a:rPr lang="en-US" dirty="0">
                <a:ea typeface="Calibri"/>
                <a:cs typeface="Calibri"/>
              </a:rPr>
              <a:t> </a:t>
            </a:r>
            <a:r>
              <a:rPr lang="en-US" dirty="0" err="1">
                <a:ea typeface="Calibri"/>
                <a:cs typeface="Calibri"/>
              </a:rPr>
              <a:t>cùng</a:t>
            </a:r>
            <a:r>
              <a:rPr lang="en-US" dirty="0">
                <a:ea typeface="Calibri"/>
                <a:cs typeface="Calibri"/>
              </a:rPr>
              <a:t> </a:t>
            </a:r>
            <a:r>
              <a:rPr lang="en-US" dirty="0" err="1">
                <a:ea typeface="Calibri"/>
                <a:cs typeface="Calibri"/>
              </a:rPr>
              <a:t>thu</a:t>
            </a:r>
            <a:r>
              <a:rPr lang="en-US" dirty="0">
                <a:ea typeface="Calibri"/>
                <a:cs typeface="Calibri"/>
              </a:rPr>
              <a:t> </a:t>
            </a:r>
            <a:r>
              <a:rPr lang="en-US" dirty="0" err="1">
                <a:ea typeface="Calibri"/>
                <a:cs typeface="Calibri"/>
              </a:rPr>
              <a:t>được</a:t>
            </a:r>
            <a:r>
              <a:rPr lang="en-US" dirty="0">
                <a:ea typeface="Calibri"/>
                <a:cs typeface="Calibri"/>
              </a:rPr>
              <a:t> cơ sở dữ </a:t>
            </a:r>
            <a:r>
              <a:rPr lang="en-US" dirty="0" err="1">
                <a:ea typeface="Calibri"/>
                <a:cs typeface="Calibri"/>
              </a:rPr>
              <a:t>liệu</a:t>
            </a:r>
            <a:r>
              <a:rPr lang="en-US" dirty="0">
                <a:ea typeface="Calibri"/>
                <a:cs typeface="Calibri"/>
              </a:rPr>
              <a:t> </a:t>
            </a:r>
            <a:r>
              <a:rPr lang="en-US" dirty="0" err="1">
                <a:ea typeface="Calibri"/>
                <a:cs typeface="Calibri"/>
              </a:rPr>
              <a:t>hoàn</a:t>
            </a:r>
            <a:r>
              <a:rPr lang="en-US" dirty="0">
                <a:ea typeface="Calibri"/>
                <a:cs typeface="Calibri"/>
              </a:rPr>
              <a:t> </a:t>
            </a:r>
            <a:r>
              <a:rPr lang="en-US" dirty="0" err="1">
                <a:ea typeface="Calibri"/>
                <a:cs typeface="Calibri"/>
              </a:rPr>
              <a:t>thiện</a:t>
            </a:r>
            <a:r>
              <a:rPr lang="en-US" dirty="0">
                <a:ea typeface="Calibri"/>
                <a:cs typeface="Calibri"/>
              </a:rPr>
              <a:t> . </a:t>
            </a:r>
            <a:r>
              <a:rPr lang="en-US" dirty="0" err="1">
                <a:ea typeface="Calibri"/>
                <a:cs typeface="Calibri"/>
              </a:rPr>
              <a:t>Tiếp</a:t>
            </a:r>
            <a:r>
              <a:rPr lang="en-US" dirty="0">
                <a:ea typeface="Calibri"/>
                <a:cs typeface="Calibri"/>
              </a:rPr>
              <a:t> </a:t>
            </a:r>
            <a:r>
              <a:rPr lang="en-US" dirty="0" err="1">
                <a:ea typeface="Calibri"/>
                <a:cs typeface="Calibri"/>
              </a:rPr>
              <a:t>theo</a:t>
            </a:r>
            <a:r>
              <a:rPr lang="en-US" dirty="0">
                <a:ea typeface="Calibri"/>
                <a:cs typeface="Calibri"/>
              </a:rPr>
              <a:t> là </a:t>
            </a:r>
            <a:r>
              <a:rPr lang="en-US" dirty="0" err="1">
                <a:ea typeface="Calibri"/>
                <a:cs typeface="Calibri"/>
              </a:rPr>
              <a:t>phần</a:t>
            </a:r>
            <a:r>
              <a:rPr lang="en-US" dirty="0">
                <a:ea typeface="Calibri"/>
                <a:cs typeface="Calibri"/>
              </a:rPr>
              <a:t> </a:t>
            </a:r>
            <a:r>
              <a:rPr lang="en-US" dirty="0" err="1">
                <a:ea typeface="Calibri"/>
                <a:cs typeface="Calibri"/>
              </a:rPr>
              <a:t>tích</a:t>
            </a:r>
            <a:r>
              <a:rPr lang="en-US" dirty="0">
                <a:ea typeface="Calibri"/>
                <a:cs typeface="Calibri"/>
              </a:rPr>
              <a:t> </a:t>
            </a:r>
            <a:r>
              <a:rPr lang="en-US" dirty="0" err="1">
                <a:ea typeface="Calibri"/>
                <a:cs typeface="Calibri"/>
              </a:rPr>
              <a:t>hợp</a:t>
            </a:r>
            <a:r>
              <a:rPr lang="en-US" dirty="0">
                <a:ea typeface="Calibri"/>
                <a:cs typeface="Calibri"/>
              </a:rPr>
              <a:t> , </a:t>
            </a:r>
            <a:r>
              <a:rPr lang="en-US" dirty="0" err="1">
                <a:ea typeface="Calibri"/>
                <a:cs typeface="Calibri"/>
              </a:rPr>
              <a:t>kiểm</a:t>
            </a:r>
            <a:r>
              <a:rPr lang="en-US" dirty="0">
                <a:ea typeface="Calibri"/>
                <a:cs typeface="Calibri"/>
              </a:rPr>
              <a:t> </a:t>
            </a:r>
            <a:r>
              <a:rPr lang="en-US" dirty="0" err="1">
                <a:ea typeface="Calibri"/>
                <a:cs typeface="Calibri"/>
              </a:rPr>
              <a:t>thử</a:t>
            </a:r>
            <a:r>
              <a:rPr lang="en-US" dirty="0">
                <a:ea typeface="Calibri"/>
                <a:cs typeface="Calibri"/>
              </a:rPr>
              <a:t> </a:t>
            </a:r>
            <a:r>
              <a:rPr lang="en-US" dirty="0" err="1">
                <a:ea typeface="Calibri"/>
                <a:cs typeface="Calibri"/>
              </a:rPr>
              <a:t>và</a:t>
            </a:r>
            <a:r>
              <a:rPr lang="en-US" dirty="0">
                <a:ea typeface="Calibri"/>
                <a:cs typeface="Calibri"/>
              </a:rPr>
              <a:t> </a:t>
            </a:r>
            <a:r>
              <a:rPr lang="en-US" dirty="0" err="1">
                <a:ea typeface="Calibri"/>
                <a:cs typeface="Calibri"/>
              </a:rPr>
              <a:t>triển</a:t>
            </a:r>
            <a:r>
              <a:rPr lang="en-US" dirty="0">
                <a:ea typeface="Calibri"/>
                <a:cs typeface="Calibri"/>
              </a:rPr>
              <a:t> </a:t>
            </a:r>
            <a:r>
              <a:rPr lang="en-US" dirty="0" err="1">
                <a:ea typeface="Calibri"/>
                <a:cs typeface="Calibri"/>
              </a:rPr>
              <a:t>khai</a:t>
            </a:r>
            <a:r>
              <a:rPr lang="en-US" dirty="0">
                <a:ea typeface="Calibri"/>
                <a:cs typeface="Calibri"/>
              </a:rPr>
              <a:t> </a:t>
            </a:r>
            <a:r>
              <a:rPr lang="en-US" dirty="0" err="1">
                <a:ea typeface="Calibri"/>
                <a:cs typeface="Calibri"/>
              </a:rPr>
              <a:t>hệ</a:t>
            </a:r>
            <a:r>
              <a:rPr lang="en-US" dirty="0">
                <a:ea typeface="Calibri"/>
                <a:cs typeface="Calibri"/>
              </a:rPr>
              <a:t> </a:t>
            </a:r>
            <a:r>
              <a:rPr lang="en-US" dirty="0" err="1">
                <a:ea typeface="Calibri"/>
                <a:cs typeface="Calibri"/>
              </a:rPr>
              <a:t>thống</a:t>
            </a:r>
            <a:endParaRPr lang="en-US" dirty="0" err="1"/>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897439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ea typeface="Calibri"/>
                <a:cs typeface="Calibri"/>
              </a:rPr>
              <a:t>-  Broker </a:t>
            </a:r>
            <a:r>
              <a:rPr lang="en-US" dirty="0" err="1">
                <a:ea typeface="Calibri"/>
                <a:cs typeface="Calibri"/>
              </a:rPr>
              <a:t>sử</a:t>
            </a:r>
            <a:r>
              <a:rPr lang="en-US" dirty="0">
                <a:ea typeface="Calibri"/>
                <a:cs typeface="Calibri"/>
              </a:rPr>
              <a:t> </a:t>
            </a:r>
            <a:r>
              <a:rPr lang="en-US" dirty="0" err="1">
                <a:ea typeface="Calibri"/>
                <a:cs typeface="Calibri"/>
              </a:rPr>
              <a:t>dụng</a:t>
            </a:r>
            <a:r>
              <a:rPr lang="en-US" dirty="0">
                <a:ea typeface="Calibri"/>
                <a:cs typeface="Calibri"/>
              </a:rPr>
              <a:t> </a:t>
            </a:r>
            <a:r>
              <a:rPr lang="en-US" dirty="0" err="1">
                <a:ea typeface="Calibri"/>
                <a:cs typeface="Calibri"/>
              </a:rPr>
              <a:t>định</a:t>
            </a:r>
            <a:r>
              <a:rPr lang="en-US" dirty="0">
                <a:ea typeface="Calibri"/>
                <a:cs typeface="Calibri"/>
              </a:rPr>
              <a:t> dan username/password </a:t>
            </a:r>
            <a:r>
              <a:rPr lang="en-US" dirty="0" err="1">
                <a:ea typeface="Calibri"/>
                <a:cs typeface="Calibri"/>
              </a:rPr>
              <a:t>các</a:t>
            </a:r>
            <a:r>
              <a:rPr lang="en-US" dirty="0">
                <a:ea typeface="Calibri"/>
                <a:cs typeface="Calibri"/>
              </a:rPr>
              <a:t> </a:t>
            </a:r>
            <a:r>
              <a:rPr lang="en-US" dirty="0" err="1">
                <a:ea typeface="Calibri"/>
                <a:cs typeface="Calibri"/>
              </a:rPr>
              <a:t>thiết</a:t>
            </a:r>
            <a:r>
              <a:rPr lang="en-US" dirty="0">
                <a:ea typeface="Calibri"/>
                <a:cs typeface="Calibri"/>
              </a:rPr>
              <a:t> </a:t>
            </a:r>
            <a:r>
              <a:rPr lang="en-US" dirty="0" err="1">
                <a:ea typeface="Calibri"/>
                <a:cs typeface="Calibri"/>
              </a:rPr>
              <a:t>bị</a:t>
            </a:r>
            <a:r>
              <a:rPr lang="en-US" dirty="0">
                <a:ea typeface="Calibri"/>
                <a:cs typeface="Calibri"/>
              </a:rPr>
              <a:t> </a:t>
            </a:r>
            <a:r>
              <a:rPr lang="en-US" dirty="0" err="1">
                <a:ea typeface="Calibri"/>
                <a:cs typeface="Calibri"/>
              </a:rPr>
              <a:t>muốn</a:t>
            </a:r>
            <a:r>
              <a:rPr lang="en-US" dirty="0">
                <a:ea typeface="Calibri"/>
                <a:cs typeface="Calibri"/>
              </a:rPr>
              <a:t> </a:t>
            </a:r>
            <a:r>
              <a:rPr lang="en-US" dirty="0" err="1">
                <a:ea typeface="Calibri"/>
                <a:cs typeface="Calibri"/>
              </a:rPr>
              <a:t>kết</a:t>
            </a:r>
            <a:r>
              <a:rPr lang="en-US" dirty="0">
                <a:ea typeface="Calibri"/>
                <a:cs typeface="Calibri"/>
              </a:rPr>
              <a:t> </a:t>
            </a:r>
            <a:r>
              <a:rPr lang="en-US" dirty="0" err="1">
                <a:ea typeface="Calibri"/>
                <a:cs typeface="Calibri"/>
              </a:rPr>
              <a:t>nối</a:t>
            </a:r>
            <a:r>
              <a:rPr lang="en-US" dirty="0">
                <a:ea typeface="Calibri"/>
                <a:cs typeface="Calibri"/>
              </a:rPr>
              <a:t> </a:t>
            </a:r>
            <a:r>
              <a:rPr lang="en-US" dirty="0" err="1">
                <a:ea typeface="Calibri"/>
                <a:cs typeface="Calibri"/>
              </a:rPr>
              <a:t>được</a:t>
            </a:r>
            <a:r>
              <a:rPr lang="en-US" dirty="0">
                <a:ea typeface="Calibri"/>
                <a:cs typeface="Calibri"/>
              </a:rPr>
              <a:t> </a:t>
            </a:r>
            <a:r>
              <a:rPr lang="en-US" dirty="0" err="1">
                <a:ea typeface="Calibri"/>
                <a:cs typeface="Calibri"/>
              </a:rPr>
              <a:t>phải</a:t>
            </a:r>
            <a:r>
              <a:rPr lang="en-US" dirty="0">
                <a:ea typeface="Calibri"/>
                <a:cs typeface="Calibri"/>
              </a:rPr>
              <a:t> </a:t>
            </a:r>
            <a:r>
              <a:rPr lang="en-US" dirty="0" err="1">
                <a:ea typeface="Calibri"/>
                <a:cs typeface="Calibri"/>
              </a:rPr>
              <a:t>gửi</a:t>
            </a:r>
            <a:r>
              <a:rPr lang="en-US" dirty="0">
                <a:ea typeface="Calibri"/>
                <a:cs typeface="Calibri"/>
              </a:rPr>
              <a:t> </a:t>
            </a:r>
            <a:r>
              <a:rPr lang="en-US" dirty="0" err="1">
                <a:ea typeface="Calibri"/>
                <a:cs typeface="Calibri"/>
              </a:rPr>
              <a:t>đúng</a:t>
            </a:r>
            <a:r>
              <a:rPr lang="en-US" dirty="0">
                <a:ea typeface="Calibri"/>
                <a:cs typeface="Calibri"/>
              </a:rPr>
              <a:t> </a:t>
            </a:r>
            <a:r>
              <a:rPr lang="en-US" dirty="0" err="1">
                <a:ea typeface="Calibri"/>
                <a:cs typeface="Calibri"/>
              </a:rPr>
              <a:t>định</a:t>
            </a:r>
            <a:r>
              <a:rPr lang="en-US" dirty="0">
                <a:ea typeface="Calibri"/>
                <a:cs typeface="Calibri"/>
              </a:rPr>
              <a:t> </a:t>
            </a:r>
            <a:r>
              <a:rPr lang="en-US" dirty="0" err="1">
                <a:ea typeface="Calibri"/>
                <a:cs typeface="Calibri"/>
              </a:rPr>
              <a:t>danh</a:t>
            </a:r>
            <a:endParaRPr lang="en-US" dirty="0">
              <a:ea typeface="Calibri"/>
              <a:cs typeface="Calibri"/>
            </a:endParaRPr>
          </a:p>
          <a:p>
            <a:r>
              <a:rPr lang="en-US" dirty="0">
                <a:ea typeface="Calibri"/>
                <a:cs typeface="Calibri"/>
              </a:rPr>
              <a:t>- </a:t>
            </a:r>
            <a:r>
              <a:rPr lang="en-US" dirty="0" err="1">
                <a:ea typeface="Calibri"/>
                <a:cs typeface="Calibri"/>
              </a:rPr>
              <a:t>Luồng</a:t>
            </a:r>
            <a:r>
              <a:rPr lang="en-US" dirty="0">
                <a:ea typeface="Calibri"/>
                <a:cs typeface="Calibri"/>
              </a:rPr>
              <a:t> </a:t>
            </a:r>
            <a:r>
              <a:rPr lang="en-US" dirty="0" err="1">
                <a:ea typeface="Calibri"/>
                <a:cs typeface="Calibri"/>
              </a:rPr>
              <a:t>hoạt</a:t>
            </a:r>
            <a:r>
              <a:rPr lang="en-US" dirty="0">
                <a:ea typeface="Calibri"/>
                <a:cs typeface="Calibri"/>
              </a:rPr>
              <a:t> </a:t>
            </a:r>
            <a:r>
              <a:rPr lang="en-US" dirty="0" err="1">
                <a:ea typeface="Calibri"/>
                <a:cs typeface="Calibri"/>
              </a:rPr>
              <a:t>động</a:t>
            </a:r>
            <a:r>
              <a:rPr lang="en-US" dirty="0">
                <a:ea typeface="Calibri"/>
                <a:cs typeface="Calibri"/>
              </a:rPr>
              <a:t> ca </a:t>
            </a:r>
            <a:r>
              <a:rPr lang="en-US" dirty="0" err="1">
                <a:ea typeface="Calibri"/>
                <a:cs typeface="Calibri"/>
              </a:rPr>
              <a:t>sử</a:t>
            </a:r>
            <a:r>
              <a:rPr lang="en-US" dirty="0">
                <a:ea typeface="Calibri"/>
                <a:cs typeface="Calibri"/>
              </a:rPr>
              <a:t> </a:t>
            </a:r>
            <a:r>
              <a:rPr lang="en-US" dirty="0" err="1">
                <a:ea typeface="Calibri"/>
                <a:cs typeface="Calibri"/>
              </a:rPr>
              <a:t>dụng</a:t>
            </a:r>
            <a:r>
              <a:rPr lang="en-US" dirty="0">
                <a:ea typeface="Calibri"/>
                <a:cs typeface="Calibri"/>
              </a:rPr>
              <a:t> </a:t>
            </a:r>
            <a:r>
              <a:rPr lang="en-US" dirty="0" err="1">
                <a:ea typeface="Calibri"/>
                <a:cs typeface="Calibri"/>
              </a:rPr>
              <a:t>điều</a:t>
            </a:r>
            <a:r>
              <a:rPr lang="en-US" dirty="0">
                <a:ea typeface="Calibri"/>
                <a:cs typeface="Calibri"/>
              </a:rPr>
              <a:t> </a:t>
            </a:r>
            <a:r>
              <a:rPr lang="en-US" dirty="0" err="1">
                <a:ea typeface="Calibri"/>
                <a:cs typeface="Calibri"/>
              </a:rPr>
              <a:t>khiển</a:t>
            </a:r>
            <a:r>
              <a:rPr lang="en-US" dirty="0">
                <a:ea typeface="Calibri"/>
                <a:cs typeface="Calibri"/>
              </a:rPr>
              <a:t> </a:t>
            </a:r>
            <a:r>
              <a:rPr lang="en-US" dirty="0" err="1">
                <a:ea typeface="Calibri"/>
                <a:cs typeface="Calibri"/>
              </a:rPr>
              <a:t>thiết</a:t>
            </a:r>
            <a:r>
              <a:rPr lang="en-US" dirty="0">
                <a:ea typeface="Calibri"/>
                <a:cs typeface="Calibri"/>
              </a:rPr>
              <a:t> </a:t>
            </a:r>
            <a:r>
              <a:rPr lang="en-US" dirty="0" err="1">
                <a:ea typeface="Calibri"/>
                <a:cs typeface="Calibri"/>
              </a:rPr>
              <a:t>bị</a:t>
            </a:r>
            <a:r>
              <a:rPr lang="en-US" dirty="0">
                <a:ea typeface="Calibri"/>
                <a:cs typeface="Calibri"/>
              </a:rPr>
              <a:t>  </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64778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Nội dung phần trình bày của em được chia thành 4 phần như sau</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40887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a:t>
            </a:r>
            <a:r>
              <a:rPr lang="en-US" baseline="0" smtClean="0"/>
              <a:t> kênh kết nối cũng đương quy định như trong bảng , các tin nhắn được truyền theo định dạng json </a:t>
            </a:r>
            <a:endParaRPr lang="en-US"/>
          </a:p>
        </p:txBody>
      </p:sp>
      <p:sp>
        <p:nvSpPr>
          <p:cNvPr id="4" name="Slide Number Placeholder 3"/>
          <p:cNvSpPr>
            <a:spLocks noGrp="1"/>
          </p:cNvSpPr>
          <p:nvPr>
            <p:ph type="sldNum" sz="quarter" idx="10"/>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2245686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mtClean="0"/>
              <a:t>Khâu</a:t>
            </a:r>
            <a:r>
              <a:rPr lang="en-US" baseline="0" smtClean="0"/>
              <a:t> kiểm thử của hệ thống chia thành 3 pha nhỏ : kiểm thử API , kiểm thử giao diện , kiểm thử tích hợp . Chi tiết các testcase đã được trình bày trong quyển đồ án</a:t>
            </a:r>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527429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Hệ</a:t>
            </a:r>
            <a:r>
              <a:rPr lang="en-US" baseline="0" smtClean="0"/>
              <a:t> thống được đóng gói bằng công nghệ ảo hóa docker giúp đẩy nhanh quá trình phát triển và có được sự đồng bộ giữa môi trường phát triển cục bộ và trên môi trường production</a:t>
            </a:r>
          </a:p>
          <a:p>
            <a:r>
              <a:rPr lang="en-US" baseline="0" smtClean="0"/>
              <a:t>Sau đó được triển khai trên nền tảng đám mây của Amazon </a:t>
            </a:r>
          </a:p>
          <a:p>
            <a:endParaRPr lang="en-US" smtClean="0"/>
          </a:p>
          <a:p>
            <a:r>
              <a:rPr lang="en-US" smtClean="0"/>
              <a:t>- Sau đây</a:t>
            </a:r>
            <a:r>
              <a:rPr lang="en-US" baseline="0" smtClean="0"/>
              <a:t> là một vài hình ảnh kết quả của quá trình phát triển</a:t>
            </a:r>
            <a:endParaRPr lang="en-US"/>
          </a:p>
        </p:txBody>
      </p:sp>
      <p:sp>
        <p:nvSpPr>
          <p:cNvPr id="4" name="Slide Number Placeholder 3"/>
          <p:cNvSpPr>
            <a:spLocks noGrp="1"/>
          </p:cNvSpPr>
          <p:nvPr>
            <p:ph type="sldNum" sz="quarter" idx="10"/>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09242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757844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050505"/>
                </a:solidFill>
                <a:effectLst/>
                <a:latin typeface="Segoe UI Historic" panose="020B0502040204020203" pitchFamily="34" charset="0"/>
              </a:rPr>
              <a:t>Em đã trình bày xong đồ án tốt nghiệp của mình. Em xin gửi lời cảm ơn đến </a:t>
            </a:r>
            <a:r>
              <a:rPr lang="en-US" b="0" i="0">
                <a:solidFill>
                  <a:srgbClr val="050505"/>
                </a:solidFill>
                <a:effectLst/>
                <a:latin typeface="Segoe UI Historic" panose="020B0502040204020203" pitchFamily="34" charset="0"/>
              </a:rPr>
              <a:t>PSG.TS Nguyễn Tiến Dũng và TS.Nguyễn Thị Kim Thoa</a:t>
            </a:r>
            <a:r>
              <a:rPr lang="vi-VN" b="0" i="0">
                <a:solidFill>
                  <a:srgbClr val="050505"/>
                </a:solidFill>
                <a:effectLst/>
                <a:latin typeface="Segoe UI Historic" panose="020B0502040204020203" pitchFamily="34" charset="0"/>
              </a:rPr>
              <a:t> đã nhiệt tình giúp đỡ em hoàn thiện ĐATN. Tuy đã cố gắng nhưng với kiến thức còn hạn chế, chắc chắn ĐATN của em không tránh khỏi những sai sót. Em rất mong nhận được ý kiến của các thày (cô) và các bạn để bản ĐATN của em được hoàn thiện hơn. Em xin chân thành cảm ơn</a:t>
            </a:r>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238404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Sau đây e xin đi vào phần nội dung chương 1</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2267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Tx/>
              <a:buChar char="-"/>
            </a:pPr>
            <a:r>
              <a:rPr lang="en-US"/>
              <a:t>Ô nhiễm môi trường là hệ lụy của sự phát triển xã hội hiện đại</a:t>
            </a:r>
          </a:p>
          <a:p>
            <a:pPr marL="285750" indent="-285750">
              <a:buFontTx/>
              <a:buChar char="-"/>
            </a:pPr>
            <a:r>
              <a:rPr lang="en-US"/>
              <a:t>Không khí là thành phần trong tự nhiên chịu ảnh hưởng nặng nề nhất từ các hoạt động sống của con người</a:t>
            </a:r>
          </a:p>
          <a:p>
            <a:pPr marL="0" indent="0">
              <a:buFontTx/>
              <a:buNone/>
            </a:pPr>
            <a:r>
              <a:rPr lang="en-US"/>
              <a:t>Nó gây ảnh hưởng trực tiếp đến sức con người , là nguyên nhân chính gây ra các loại bệnh về hô hấp ,  tim mạch , … Dường như chúng ta phải chấp nhận sống chung với ôi nhiễm và tìm cách để phòng tránh</a:t>
            </a:r>
          </a:p>
          <a:p>
            <a:endParaRPr lang="en-US"/>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64095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685800" y="1143000"/>
            <a:ext cx="5486400" cy="3086100"/>
          </a:xfrm>
        </p:spPr>
      </p:sp>
      <p:sp>
        <p:nvSpPr>
          <p:cNvPr id="3" name="Chỗ dành sẵn cho Ghi chú 2"/>
          <p:cNvSpPr>
            <a:spLocks noGrp="1"/>
          </p:cNvSpPr>
          <p:nvPr>
            <p:ph type="body" idx="1"/>
          </p:nvPr>
        </p:nvSpPr>
        <p:spPr/>
        <p:txBody>
          <a:bodyPr/>
          <a:lstStyle/>
          <a:p>
            <a:r>
              <a:rPr lang="en-US" dirty="0"/>
              <a:t>AQI (Air Quality Index) </a:t>
            </a:r>
            <a:r>
              <a:rPr lang="en-US" dirty="0" err="1"/>
              <a:t>là</a:t>
            </a:r>
            <a:r>
              <a:rPr lang="en-US" dirty="0"/>
              <a:t> </a:t>
            </a:r>
            <a:r>
              <a:rPr lang="en-US" dirty="0" err="1"/>
              <a:t>một</a:t>
            </a:r>
            <a:r>
              <a:rPr lang="en-US" dirty="0"/>
              <a:t> </a:t>
            </a:r>
            <a:r>
              <a:rPr lang="en-US" dirty="0" err="1"/>
              <a:t>chỉ</a:t>
            </a:r>
            <a:r>
              <a:rPr lang="en-US" dirty="0"/>
              <a:t> </a:t>
            </a:r>
            <a:r>
              <a:rPr lang="en-US" dirty="0" err="1"/>
              <a:t>số</a:t>
            </a:r>
            <a:r>
              <a:rPr lang="en-US" dirty="0"/>
              <a:t> </a:t>
            </a:r>
            <a:r>
              <a:rPr lang="en-US" dirty="0" err="1"/>
              <a:t>báo</a:t>
            </a:r>
            <a:r>
              <a:rPr lang="en-US" dirty="0"/>
              <a:t> </a:t>
            </a:r>
            <a:r>
              <a:rPr lang="en-US" dirty="0" err="1"/>
              <a:t>cáo</a:t>
            </a:r>
            <a:r>
              <a:rPr lang="en-US" dirty="0"/>
              <a:t> </a:t>
            </a:r>
            <a:r>
              <a:rPr lang="en-US" dirty="0" err="1"/>
              <a:t>chất</a:t>
            </a:r>
            <a:r>
              <a:rPr lang="en-US" dirty="0"/>
              <a:t> </a:t>
            </a:r>
            <a:r>
              <a:rPr lang="en-US" dirty="0" err="1"/>
              <a:t>lượng</a:t>
            </a:r>
            <a:r>
              <a:rPr lang="en-US" dirty="0"/>
              <a:t> </a:t>
            </a:r>
            <a:r>
              <a:rPr lang="en-US" dirty="0" err="1"/>
              <a:t>không</a:t>
            </a:r>
            <a:r>
              <a:rPr lang="en-US" dirty="0"/>
              <a:t> </a:t>
            </a:r>
            <a:r>
              <a:rPr lang="en-US" dirty="0" err="1"/>
              <a:t>khí</a:t>
            </a:r>
            <a:r>
              <a:rPr lang="en-US" dirty="0"/>
              <a:t> </a:t>
            </a:r>
            <a:r>
              <a:rPr lang="en-US" dirty="0" err="1"/>
              <a:t>hàng</a:t>
            </a:r>
            <a:r>
              <a:rPr lang="en-US" dirty="0"/>
              <a:t> </a:t>
            </a:r>
            <a:r>
              <a:rPr lang="en-US" dirty="0" err="1"/>
              <a:t>ngày</a:t>
            </a:r>
            <a:r>
              <a:rPr lang="en-US" dirty="0"/>
              <a:t>. </a:t>
            </a:r>
            <a:r>
              <a:rPr lang="en-US" dirty="0" err="1"/>
              <a:t>Đây</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dirty="0" err="1"/>
              <a:t>một</a:t>
            </a:r>
            <a:r>
              <a:rPr lang="en-US" dirty="0"/>
              <a:t> </a:t>
            </a:r>
            <a:r>
              <a:rPr lang="en-US" dirty="0" err="1"/>
              <a:t>thước</a:t>
            </a:r>
            <a:r>
              <a:rPr lang="en-US" dirty="0"/>
              <a:t> </a:t>
            </a:r>
            <a:r>
              <a:rPr lang="en-US" dirty="0" err="1"/>
              <a:t>đo</a:t>
            </a:r>
            <a:r>
              <a:rPr lang="en-US" dirty="0"/>
              <a:t> </a:t>
            </a:r>
            <a:r>
              <a:rPr lang="en-US" dirty="0" err="1"/>
              <a:t>đơn</a:t>
            </a:r>
            <a:r>
              <a:rPr lang="en-US" dirty="0"/>
              <a:t> </a:t>
            </a:r>
            <a:r>
              <a:rPr lang="en-US" dirty="0" err="1"/>
              <a:t>giản</a:t>
            </a:r>
            <a:r>
              <a:rPr lang="en-US" dirty="0"/>
              <a:t> </a:t>
            </a:r>
            <a:r>
              <a:rPr lang="en-US" dirty="0" err="1"/>
              <a:t>hóa</a:t>
            </a:r>
            <a:r>
              <a:rPr lang="en-US" dirty="0"/>
              <a:t> </a:t>
            </a:r>
            <a:r>
              <a:rPr lang="en-US" dirty="0" err="1"/>
              <a:t>mức</a:t>
            </a:r>
            <a:r>
              <a:rPr lang="en-US" dirty="0"/>
              <a:t> </a:t>
            </a:r>
            <a:r>
              <a:rPr lang="en-US" dirty="0" err="1"/>
              <a:t>độ</a:t>
            </a:r>
            <a:r>
              <a:rPr lang="en-US" dirty="0"/>
              <a:t> ô </a:t>
            </a:r>
            <a:r>
              <a:rPr lang="en-US" dirty="0" err="1"/>
              <a:t>nhiễm</a:t>
            </a:r>
            <a:r>
              <a:rPr lang="en-US" dirty="0"/>
              <a:t> </a:t>
            </a:r>
            <a:r>
              <a:rPr lang="en-US" dirty="0" err="1"/>
              <a:t>không</a:t>
            </a:r>
            <a:r>
              <a:rPr lang="en-US" dirty="0"/>
              <a:t> </a:t>
            </a:r>
            <a:r>
              <a:rPr lang="en-US" dirty="0" err="1"/>
              <a:t>khí</a:t>
            </a:r>
            <a:r>
              <a:rPr lang="en-US" dirty="0"/>
              <a:t>, </a:t>
            </a:r>
            <a:r>
              <a:rPr lang="en-US" dirty="0" err="1"/>
              <a:t>cho</a:t>
            </a:r>
            <a:r>
              <a:rPr lang="en-US" dirty="0"/>
              <a:t> </a:t>
            </a:r>
            <a:r>
              <a:rPr lang="en-US" dirty="0" err="1"/>
              <a:t>biết</a:t>
            </a:r>
            <a:r>
              <a:rPr lang="en-US" dirty="0"/>
              <a:t> </a:t>
            </a:r>
            <a:r>
              <a:rPr lang="en-US" dirty="0" err="1"/>
              <a:t>không</a:t>
            </a:r>
            <a:r>
              <a:rPr lang="en-US" dirty="0"/>
              <a:t> </a:t>
            </a:r>
            <a:r>
              <a:rPr lang="en-US" dirty="0" err="1"/>
              <a:t>khí</a:t>
            </a:r>
            <a:r>
              <a:rPr lang="en-US" dirty="0"/>
              <a:t> </a:t>
            </a:r>
            <a:r>
              <a:rPr lang="en-US" dirty="0" err="1"/>
              <a:t>xung</a:t>
            </a:r>
            <a:r>
              <a:rPr lang="en-US" dirty="0"/>
              <a:t> </a:t>
            </a:r>
            <a:r>
              <a:rPr lang="en-US" dirty="0" err="1"/>
              <a:t>quanh</a:t>
            </a:r>
            <a:r>
              <a:rPr lang="en-US" dirty="0"/>
              <a:t> ta </a:t>
            </a:r>
            <a:r>
              <a:rPr lang="en-US" dirty="0" err="1"/>
              <a:t>là</a:t>
            </a:r>
            <a:r>
              <a:rPr lang="en-US" dirty="0"/>
              <a:t> </a:t>
            </a:r>
            <a:r>
              <a:rPr lang="en-US" dirty="0" err="1"/>
              <a:t>sạch</a:t>
            </a:r>
            <a:r>
              <a:rPr lang="en-US" dirty="0"/>
              <a:t> hay ô </a:t>
            </a:r>
            <a:r>
              <a:rPr lang="en-US" dirty="0" err="1"/>
              <a:t>nhiễm</a:t>
            </a:r>
            <a:r>
              <a:rPr lang="en-US" dirty="0"/>
              <a:t>, ô </a:t>
            </a:r>
            <a:r>
              <a:rPr lang="en-US" dirty="0" err="1"/>
              <a:t>nhiễm</a:t>
            </a:r>
            <a:r>
              <a:rPr lang="en-US" dirty="0"/>
              <a:t> </a:t>
            </a:r>
            <a:r>
              <a:rPr lang="en-US" dirty="0" err="1"/>
              <a:t>đến</a:t>
            </a:r>
            <a:r>
              <a:rPr lang="en-US" dirty="0"/>
              <a:t> </a:t>
            </a:r>
            <a:r>
              <a:rPr lang="en-US" dirty="0" err="1"/>
              <a:t>mức</a:t>
            </a:r>
            <a:r>
              <a:rPr lang="en-US" dirty="0"/>
              <a:t> </a:t>
            </a:r>
            <a:r>
              <a:rPr lang="en-US" dirty="0" err="1"/>
              <a:t>độ</a:t>
            </a:r>
            <a:r>
              <a:rPr lang="en-US" dirty="0"/>
              <a:t> </a:t>
            </a:r>
            <a:r>
              <a:rPr lang="en-US" dirty="0" err="1"/>
              <a:t>nào</a:t>
            </a:r>
            <a:r>
              <a:rPr lang="en-US" dirty="0"/>
              <a:t>. </a:t>
            </a:r>
            <a:r>
              <a:rPr lang="en-US" dirty="0" err="1"/>
              <a:t>Rủi</a:t>
            </a:r>
            <a:r>
              <a:rPr lang="en-US" dirty="0"/>
              <a:t> </a:t>
            </a:r>
            <a:r>
              <a:rPr lang="en-US" dirty="0" err="1"/>
              <a:t>ro</a:t>
            </a:r>
            <a:r>
              <a:rPr lang="en-US" dirty="0"/>
              <a:t> </a:t>
            </a:r>
            <a:r>
              <a:rPr lang="en-US" dirty="0" err="1"/>
              <a:t>đối</a:t>
            </a:r>
            <a:r>
              <a:rPr lang="en-US" dirty="0"/>
              <a:t> </a:t>
            </a:r>
            <a:r>
              <a:rPr lang="en-US" dirty="0" err="1"/>
              <a:t>với</a:t>
            </a:r>
            <a:r>
              <a:rPr lang="en-US" dirty="0"/>
              <a:t> </a:t>
            </a:r>
            <a:r>
              <a:rPr lang="en-US" dirty="0" err="1"/>
              <a:t>sức</a:t>
            </a:r>
            <a:r>
              <a:rPr lang="en-US" dirty="0"/>
              <a:t> </a:t>
            </a:r>
            <a:r>
              <a:rPr lang="en-US" dirty="0" err="1"/>
              <a:t>khỏe</a:t>
            </a:r>
            <a:r>
              <a:rPr lang="en-US" dirty="0"/>
              <a:t> </a:t>
            </a:r>
            <a:r>
              <a:rPr lang="en-US" dirty="0" err="1"/>
              <a:t>cộng</a:t>
            </a:r>
            <a:r>
              <a:rPr lang="en-US" dirty="0"/>
              <a:t> </a:t>
            </a:r>
            <a:r>
              <a:rPr lang="en-US" dirty="0" err="1"/>
              <a:t>đồng</a:t>
            </a:r>
            <a:r>
              <a:rPr lang="en-US" dirty="0"/>
              <a:t> </a:t>
            </a:r>
            <a:r>
              <a:rPr lang="en-US" dirty="0" err="1"/>
              <a:t>càng</a:t>
            </a:r>
            <a:r>
              <a:rPr lang="en-US" dirty="0"/>
              <a:t> </a:t>
            </a:r>
            <a:r>
              <a:rPr lang="en-US" dirty="0" err="1"/>
              <a:t>cao</a:t>
            </a:r>
            <a:r>
              <a:rPr lang="en-US" dirty="0"/>
              <a:t> </a:t>
            </a:r>
            <a:r>
              <a:rPr lang="en-US" dirty="0" err="1"/>
              <a:t>khi</a:t>
            </a:r>
            <a:r>
              <a:rPr lang="en-US" dirty="0"/>
              <a:t> </a:t>
            </a:r>
            <a:r>
              <a:rPr lang="en-US" dirty="0" err="1"/>
              <a:t>chỉ</a:t>
            </a:r>
            <a:r>
              <a:rPr lang="en-US" dirty="0"/>
              <a:t> </a:t>
            </a:r>
            <a:r>
              <a:rPr lang="en-US" dirty="0" err="1"/>
              <a:t>số</a:t>
            </a:r>
            <a:r>
              <a:rPr lang="en-US" dirty="0"/>
              <a:t> AQI </a:t>
            </a:r>
            <a:r>
              <a:rPr lang="en-US" dirty="0" err="1"/>
              <a:t>càng</a:t>
            </a:r>
            <a:r>
              <a:rPr lang="en-US" dirty="0"/>
              <a:t> </a:t>
            </a:r>
            <a:r>
              <a:rPr lang="en-US" dirty="0" err="1"/>
              <a:t>lớn</a:t>
            </a:r>
            <a:r>
              <a:rPr lang="en-US" dirty="0"/>
              <a:t>. </a:t>
            </a:r>
            <a:r>
              <a:rPr lang="en-US" dirty="0" err="1"/>
              <a:t>Cơ</a:t>
            </a:r>
            <a:r>
              <a:rPr lang="en-US" dirty="0"/>
              <a:t> Quan Bảo </a:t>
            </a:r>
            <a:r>
              <a:rPr lang="en-US" dirty="0" err="1"/>
              <a:t>Vệ</a:t>
            </a:r>
            <a:r>
              <a:rPr lang="en-US" dirty="0"/>
              <a:t> </a:t>
            </a:r>
            <a:r>
              <a:rPr lang="en-US" dirty="0" err="1"/>
              <a:t>Môi</a:t>
            </a:r>
            <a:r>
              <a:rPr lang="en-US" dirty="0"/>
              <a:t> Trường </a:t>
            </a:r>
            <a:r>
              <a:rPr lang="en-US" dirty="0" err="1"/>
              <a:t>Hoa</a:t>
            </a:r>
            <a:r>
              <a:rPr lang="en-US" dirty="0"/>
              <a:t> </a:t>
            </a:r>
            <a:r>
              <a:rPr lang="en-US" dirty="0" err="1"/>
              <a:t>Kỳ</a:t>
            </a:r>
            <a:r>
              <a:rPr lang="en-US" dirty="0"/>
              <a:t> EPA </a:t>
            </a:r>
            <a:r>
              <a:rPr lang="en-US" dirty="0" err="1"/>
              <a:t>đã</a:t>
            </a:r>
            <a:r>
              <a:rPr lang="en-US" dirty="0"/>
              <a:t> </a:t>
            </a:r>
            <a:r>
              <a:rPr lang="en-US" dirty="0" err="1"/>
              <a:t>đưa</a:t>
            </a:r>
            <a:r>
              <a:rPr lang="en-US" dirty="0"/>
              <a:t> </a:t>
            </a:r>
            <a:r>
              <a:rPr lang="en-US" dirty="0" err="1"/>
              <a:t>ra</a:t>
            </a:r>
            <a:r>
              <a:rPr lang="en-US" dirty="0"/>
              <a:t> </a:t>
            </a:r>
            <a:r>
              <a:rPr lang="en-US" dirty="0" err="1"/>
              <a:t>công</a:t>
            </a:r>
            <a:r>
              <a:rPr lang="en-US" dirty="0"/>
              <a:t> </a:t>
            </a:r>
            <a:r>
              <a:rPr lang="en-US" dirty="0" err="1"/>
              <a:t>thức</a:t>
            </a:r>
            <a:r>
              <a:rPr lang="en-US" dirty="0"/>
              <a:t>  </a:t>
            </a:r>
            <a:r>
              <a:rPr lang="en-US" dirty="0" err="1"/>
              <a:t>tính</a:t>
            </a:r>
            <a:r>
              <a:rPr lang="en-US" dirty="0"/>
              <a:t> </a:t>
            </a:r>
            <a:r>
              <a:rPr lang="en-US" dirty="0" err="1"/>
              <a:t>toán</a:t>
            </a:r>
            <a:r>
              <a:rPr lang="en-US" dirty="0"/>
              <a:t> </a:t>
            </a:r>
            <a:r>
              <a:rPr lang="en-US" dirty="0" err="1"/>
              <a:t>chỉ</a:t>
            </a:r>
            <a:r>
              <a:rPr lang="en-US" dirty="0"/>
              <a:t> </a:t>
            </a:r>
            <a:r>
              <a:rPr lang="en-US" dirty="0" err="1"/>
              <a:t>số</a:t>
            </a:r>
            <a:r>
              <a:rPr lang="en-US" dirty="0"/>
              <a:t> AQI </a:t>
            </a:r>
            <a:r>
              <a:rPr lang="en-US" dirty="0" err="1"/>
              <a:t>với</a:t>
            </a:r>
            <a:r>
              <a:rPr lang="en-US" dirty="0"/>
              <a:t> </a:t>
            </a:r>
            <a:r>
              <a:rPr lang="en-US" dirty="0" err="1"/>
              <a:t>các</a:t>
            </a:r>
            <a:r>
              <a:rPr lang="en-US" dirty="0"/>
              <a:t> </a:t>
            </a:r>
            <a:r>
              <a:rPr lang="en-US" dirty="0" err="1"/>
              <a:t>thông</a:t>
            </a:r>
            <a:r>
              <a:rPr lang="en-US" dirty="0"/>
              <a:t> </a:t>
            </a:r>
            <a:r>
              <a:rPr lang="en-US" dirty="0" err="1"/>
              <a:t>số</a:t>
            </a:r>
            <a:r>
              <a:rPr lang="en-US" dirty="0"/>
              <a:t> ô </a:t>
            </a:r>
            <a:r>
              <a:rPr lang="en-US" dirty="0" err="1"/>
              <a:t>nhiễm</a:t>
            </a:r>
            <a:r>
              <a:rPr lang="en-US" dirty="0"/>
              <a:t> </a:t>
            </a:r>
            <a:r>
              <a:rPr lang="en-US" dirty="0" err="1"/>
              <a:t>không</a:t>
            </a:r>
            <a:r>
              <a:rPr lang="en-US" dirty="0"/>
              <a:t> </a:t>
            </a:r>
            <a:r>
              <a:rPr lang="en-US" dirty="0" err="1"/>
              <a:t>khí</a:t>
            </a:r>
            <a:r>
              <a:rPr lang="en-US" dirty="0"/>
              <a:t> </a:t>
            </a:r>
            <a:r>
              <a:rPr lang="en-US" dirty="0" err="1"/>
              <a:t>chủ</a:t>
            </a:r>
            <a:r>
              <a:rPr lang="en-US" dirty="0"/>
              <a:t> </a:t>
            </a:r>
            <a:r>
              <a:rPr lang="en-US" dirty="0" err="1"/>
              <a:t>yếu</a:t>
            </a:r>
            <a:r>
              <a:rPr lang="en-US" dirty="0"/>
              <a:t> : CO , SO2 , NO2 , O3 , </a:t>
            </a:r>
            <a:r>
              <a:rPr lang="en-US" dirty="0" err="1"/>
              <a:t>bụi</a:t>
            </a:r>
            <a:r>
              <a:rPr lang="en-US" dirty="0"/>
              <a:t> </a:t>
            </a:r>
            <a:r>
              <a:rPr lang="en-US" dirty="0" err="1"/>
              <a:t>mịn</a:t>
            </a:r>
            <a:r>
              <a:rPr lang="en-US" dirty="0"/>
              <a:t> . Công </a:t>
            </a:r>
            <a:r>
              <a:rPr lang="en-US" dirty="0" err="1"/>
              <a:t>thức</a:t>
            </a:r>
            <a:r>
              <a:rPr lang="en-US" dirty="0"/>
              <a:t> </a:t>
            </a:r>
            <a:r>
              <a:rPr lang="en-US" dirty="0" err="1"/>
              <a:t>đã</a:t>
            </a:r>
            <a:r>
              <a:rPr lang="en-US" dirty="0"/>
              <a:t> </a:t>
            </a:r>
            <a:r>
              <a:rPr lang="en-US" dirty="0" err="1"/>
              <a:t>được</a:t>
            </a:r>
            <a:r>
              <a:rPr lang="en-US" dirty="0"/>
              <a:t> </a:t>
            </a:r>
            <a:r>
              <a:rPr lang="en-US" dirty="0" err="1"/>
              <a:t>trình</a:t>
            </a:r>
            <a:r>
              <a:rPr lang="en-US" dirty="0"/>
              <a:t> </a:t>
            </a:r>
            <a:r>
              <a:rPr lang="en-US" dirty="0" err="1"/>
              <a:t>bày</a:t>
            </a:r>
            <a:r>
              <a:rPr lang="en-US" dirty="0"/>
              <a:t> </a:t>
            </a:r>
            <a:r>
              <a:rPr lang="en-US" dirty="0" err="1"/>
              <a:t>trong</a:t>
            </a:r>
            <a:r>
              <a:rPr lang="en-US" dirty="0"/>
              <a:t> </a:t>
            </a:r>
            <a:r>
              <a:rPr lang="en-US" dirty="0" err="1"/>
              <a:t>quyển</a:t>
            </a:r>
            <a:r>
              <a:rPr lang="en-US" dirty="0"/>
              <a:t> </a:t>
            </a:r>
            <a:r>
              <a:rPr lang="en-US" dirty="0" err="1"/>
              <a:t>đồ</a:t>
            </a:r>
            <a:r>
              <a:rPr lang="en-US" dirty="0"/>
              <a:t> </a:t>
            </a:r>
            <a:r>
              <a:rPr lang="en-US" dirty="0" err="1"/>
              <a:t>án</a:t>
            </a:r>
            <a:r>
              <a:rPr lang="en-US" dirty="0"/>
              <a:t> </a:t>
            </a:r>
            <a:r>
              <a:rPr lang="en-US" dirty="0" err="1"/>
              <a:t>vậy</a:t>
            </a:r>
            <a:r>
              <a:rPr lang="en-US" dirty="0"/>
              <a:t> </a:t>
            </a:r>
            <a:r>
              <a:rPr lang="en-US" dirty="0" err="1"/>
              <a:t>nên</a:t>
            </a:r>
            <a:r>
              <a:rPr lang="en-US" dirty="0"/>
              <a:t> e </a:t>
            </a:r>
            <a:r>
              <a:rPr lang="en-US" dirty="0" err="1"/>
              <a:t>xin</a:t>
            </a:r>
            <a:r>
              <a:rPr lang="en-US" dirty="0"/>
              <a:t> </a:t>
            </a:r>
            <a:r>
              <a:rPr lang="en-US" dirty="0" err="1"/>
              <a:t>lược</a:t>
            </a:r>
            <a:r>
              <a:rPr lang="en-US" dirty="0"/>
              <a:t> qua </a:t>
            </a:r>
            <a:r>
              <a:rPr lang="en-US" dirty="0" err="1"/>
              <a:t>phần</a:t>
            </a:r>
            <a:r>
              <a:rPr lang="en-US" dirty="0"/>
              <a:t> </a:t>
            </a:r>
            <a:r>
              <a:rPr lang="en-US" dirty="0" err="1"/>
              <a:t>này</a:t>
            </a:r>
            <a:r>
              <a:rPr lang="en-US" dirty="0"/>
              <a:t> để </a:t>
            </a:r>
            <a:r>
              <a:rPr lang="en-US" dirty="0" err="1"/>
              <a:t>tránh</a:t>
            </a:r>
            <a:r>
              <a:rPr lang="en-US" dirty="0"/>
              <a:t> </a:t>
            </a:r>
            <a:r>
              <a:rPr lang="en-US" dirty="0" err="1"/>
              <a:t>mất</a:t>
            </a:r>
            <a:r>
              <a:rPr lang="en-US" dirty="0"/>
              <a:t> </a:t>
            </a:r>
            <a:r>
              <a:rPr lang="en-US" dirty="0" err="1"/>
              <a:t>thời</a:t>
            </a:r>
            <a:r>
              <a:rPr lang="en-US" dirty="0"/>
              <a:t> </a:t>
            </a:r>
            <a:r>
              <a:rPr lang="en-US" dirty="0" err="1"/>
              <a:t>gian</a:t>
            </a:r>
            <a:r>
              <a:rPr lang="en-US" dirty="0"/>
              <a:t>. Ở Việt </a:t>
            </a:r>
            <a:r>
              <a:rPr lang="en-US" dirty="0" err="1"/>
              <a:t>nam</a:t>
            </a:r>
            <a:r>
              <a:rPr lang="en-US" dirty="0"/>
              <a:t> các mức chỉ </a:t>
            </a:r>
            <a:r>
              <a:rPr lang="en-US"/>
              <a:t>số </a:t>
            </a:r>
            <a:r>
              <a:rPr lang="en-US" smtClean="0"/>
              <a:t>AQI , và</a:t>
            </a:r>
            <a:r>
              <a:rPr lang="en-US" baseline="0" smtClean="0"/>
              <a:t> sự ảnh hưởng của nó đến sức khỏe</a:t>
            </a:r>
            <a:r>
              <a:rPr lang="en-US" smtClean="0"/>
              <a:t> </a:t>
            </a:r>
            <a:r>
              <a:rPr lang="en-US" dirty="0"/>
              <a:t>được mô </a:t>
            </a:r>
            <a:r>
              <a:rPr lang="en-US" dirty="0" err="1"/>
              <a:t>tả</a:t>
            </a:r>
            <a:r>
              <a:rPr lang="en-US" dirty="0"/>
              <a:t> </a:t>
            </a:r>
            <a:r>
              <a:rPr lang="en-US" dirty="0" err="1"/>
              <a:t>như</a:t>
            </a:r>
            <a:r>
              <a:rPr lang="en-US" dirty="0"/>
              <a:t> </a:t>
            </a:r>
            <a:r>
              <a:rPr lang="en-US" dirty="0" err="1"/>
              <a:t>hình</a:t>
            </a:r>
            <a:r>
              <a:rPr lang="en-US" dirty="0"/>
              <a:t> </a:t>
            </a:r>
            <a:r>
              <a:rPr lang="en-US" dirty="0" err="1"/>
              <a:t>sau</a:t>
            </a:r>
            <a:r>
              <a:rPr lang="en-US" dirty="0"/>
              <a:t> .</a:t>
            </a:r>
            <a:endParaRPr lang="en-US" dirty="0" err="1">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969821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Calibri"/>
                <a:cs typeface="Calibri"/>
              </a:rPr>
              <a:t>Để</a:t>
            </a:r>
            <a:r>
              <a:rPr lang="en-US" dirty="0">
                <a:latin typeface="Calibri"/>
                <a:cs typeface="Calibri"/>
              </a:rPr>
              <a:t> warn up cho phần sau , e </a:t>
            </a:r>
            <a:r>
              <a:rPr lang="en-US" dirty="0" err="1">
                <a:latin typeface="Calibri"/>
                <a:cs typeface="Calibri"/>
              </a:rPr>
              <a:t>xin</a:t>
            </a:r>
            <a:r>
              <a:rPr lang="en-US" dirty="0">
                <a:latin typeface="Calibri"/>
                <a:cs typeface="Calibri"/>
              </a:rPr>
              <a:t> </a:t>
            </a:r>
            <a:r>
              <a:rPr lang="en-US" dirty="0" err="1">
                <a:latin typeface="Calibri"/>
                <a:cs typeface="Calibri"/>
              </a:rPr>
              <a:t>đưa</a:t>
            </a:r>
            <a:r>
              <a:rPr lang="en-US" dirty="0">
                <a:latin typeface="Calibri"/>
                <a:cs typeface="Calibri"/>
              </a:rPr>
              <a:t> </a:t>
            </a:r>
            <a:r>
              <a:rPr lang="en-US" dirty="0" err="1">
                <a:latin typeface="Calibri"/>
                <a:cs typeface="Calibri"/>
              </a:rPr>
              <a:t>ra</a:t>
            </a:r>
            <a:r>
              <a:rPr lang="en-US" dirty="0">
                <a:latin typeface="Calibri"/>
                <a:cs typeface="Calibri"/>
              </a:rPr>
              <a:t> </a:t>
            </a:r>
            <a:r>
              <a:rPr lang="en-US" dirty="0" err="1">
                <a:latin typeface="Calibri"/>
                <a:cs typeface="Calibri"/>
              </a:rPr>
              <a:t>sơ</a:t>
            </a:r>
            <a:r>
              <a:rPr lang="en-US" dirty="0">
                <a:latin typeface="Calibri"/>
                <a:cs typeface="Calibri"/>
              </a:rPr>
              <a:t> </a:t>
            </a:r>
            <a:r>
              <a:rPr lang="en-US" dirty="0" err="1">
                <a:latin typeface="Calibri"/>
                <a:cs typeface="Calibri"/>
              </a:rPr>
              <a:t>đồ</a:t>
            </a:r>
            <a:r>
              <a:rPr lang="en-US" dirty="0">
                <a:latin typeface="Calibri"/>
                <a:cs typeface="Calibri"/>
              </a:rPr>
              <a:t> </a:t>
            </a:r>
            <a:r>
              <a:rPr lang="en-US" dirty="0" err="1">
                <a:latin typeface="Calibri"/>
                <a:cs typeface="Calibri"/>
              </a:rPr>
              <a:t>kiến</a:t>
            </a:r>
            <a:r>
              <a:rPr lang="en-US" dirty="0">
                <a:latin typeface="Calibri"/>
                <a:cs typeface="Calibri"/>
              </a:rPr>
              <a:t> </a:t>
            </a:r>
            <a:r>
              <a:rPr lang="en-US" dirty="0" err="1">
                <a:latin typeface="Calibri"/>
                <a:cs typeface="Calibri"/>
              </a:rPr>
              <a:t>trúc</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Giống</a:t>
            </a:r>
            <a:r>
              <a:rPr lang="en-US" dirty="0">
                <a:latin typeface="Calibri"/>
                <a:cs typeface="Calibri"/>
              </a:rPr>
              <a:t> </a:t>
            </a:r>
            <a:r>
              <a:rPr lang="en-US" dirty="0" err="1">
                <a:latin typeface="Calibri"/>
                <a:cs typeface="Calibri"/>
              </a:rPr>
              <a:t>như</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IOT </a:t>
            </a:r>
            <a:r>
              <a:rPr lang="en-US" dirty="0" err="1">
                <a:latin typeface="Calibri"/>
                <a:cs typeface="Calibri"/>
              </a:rPr>
              <a:t>sử</a:t>
            </a:r>
            <a:r>
              <a:rPr lang="en-US" dirty="0">
                <a:latin typeface="Calibri"/>
                <a:cs typeface="Calibri"/>
              </a:rPr>
              <a:t> </a:t>
            </a:r>
            <a:r>
              <a:rPr lang="en-US" dirty="0" err="1">
                <a:latin typeface="Calibri"/>
                <a:cs typeface="Calibri"/>
              </a:rPr>
              <a:t>dụng</a:t>
            </a:r>
            <a:r>
              <a:rPr lang="en-US" dirty="0">
                <a:latin typeface="Calibri"/>
                <a:cs typeface="Calibri"/>
              </a:rPr>
              <a:t> </a:t>
            </a:r>
            <a:r>
              <a:rPr lang="en-US" dirty="0" err="1">
                <a:latin typeface="Calibri"/>
                <a:cs typeface="Calibri"/>
              </a:rPr>
              <a:t>giao</a:t>
            </a:r>
            <a:r>
              <a:rPr lang="en-US" dirty="0">
                <a:latin typeface="Calibri"/>
                <a:cs typeface="Calibri"/>
              </a:rPr>
              <a:t> </a:t>
            </a:r>
            <a:r>
              <a:rPr lang="en-US" dirty="0" err="1">
                <a:latin typeface="Calibri"/>
                <a:cs typeface="Calibri"/>
              </a:rPr>
              <a:t>thức</a:t>
            </a:r>
            <a:r>
              <a:rPr lang="en-US" dirty="0">
                <a:latin typeface="Calibri"/>
                <a:cs typeface="Calibri"/>
              </a:rPr>
              <a:t> MQTT ,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a:t>
            </a:r>
            <a:r>
              <a:rPr lang="en-US" dirty="0" err="1">
                <a:latin typeface="Calibri"/>
                <a:cs typeface="Calibri"/>
              </a:rPr>
              <a:t>cũng</a:t>
            </a:r>
            <a:r>
              <a:rPr lang="en-US" dirty="0">
                <a:latin typeface="Calibri"/>
                <a:cs typeface="Calibri"/>
              </a:rPr>
              <a:t> </a:t>
            </a:r>
            <a:r>
              <a:rPr lang="en-US" dirty="0" err="1">
                <a:latin typeface="Calibri"/>
                <a:cs typeface="Calibri"/>
              </a:rPr>
              <a:t>gồm</a:t>
            </a:r>
            <a:r>
              <a:rPr lang="en-US" dirty="0">
                <a:latin typeface="Calibri"/>
                <a:cs typeface="Calibri"/>
              </a:rPr>
              <a:t> 3 </a:t>
            </a:r>
            <a:r>
              <a:rPr lang="en-US" dirty="0" err="1">
                <a:latin typeface="Calibri"/>
                <a:cs typeface="Calibri"/>
              </a:rPr>
              <a:t>khối</a:t>
            </a:r>
            <a:r>
              <a:rPr lang="en-US" dirty="0">
                <a:latin typeface="Calibri"/>
                <a:cs typeface="Calibri"/>
              </a:rPr>
              <a:t> </a:t>
            </a:r>
            <a:r>
              <a:rPr lang="en-US" dirty="0" err="1">
                <a:latin typeface="Calibri"/>
                <a:cs typeface="Calibri"/>
              </a:rPr>
              <a:t>chính</a:t>
            </a:r>
            <a:r>
              <a:rPr lang="en-US" dirty="0">
                <a:latin typeface="Calibri"/>
                <a:cs typeface="Calibri"/>
              </a:rPr>
              <a:t> : </a:t>
            </a:r>
            <a:endParaRPr lang="vi-VN" dirty="0"/>
          </a:p>
          <a:p>
            <a:r>
              <a:rPr lang="en-US" dirty="0">
                <a:latin typeface="Calibri"/>
                <a:cs typeface="Calibri"/>
              </a:rPr>
              <a:t>-  Các </a:t>
            </a:r>
            <a:r>
              <a:rPr lang="en-US" dirty="0" err="1">
                <a:latin typeface="Calibri"/>
                <a:cs typeface="Calibri"/>
              </a:rPr>
              <a:t>thiết</a:t>
            </a:r>
            <a:r>
              <a:rPr lang="en-US" dirty="0">
                <a:latin typeface="Calibri"/>
                <a:cs typeface="Calibri"/>
              </a:rPr>
              <a:t> </a:t>
            </a:r>
            <a:r>
              <a:rPr lang="en-US" dirty="0" err="1">
                <a:latin typeface="Calibri"/>
                <a:cs typeface="Calibri"/>
              </a:rPr>
              <a:t>bị</a:t>
            </a:r>
            <a:r>
              <a:rPr lang="en-US" dirty="0">
                <a:latin typeface="Calibri"/>
                <a:cs typeface="Calibri"/>
              </a:rPr>
              <a:t> </a:t>
            </a:r>
            <a:r>
              <a:rPr lang="en-US" dirty="0" err="1">
                <a:latin typeface="Calibri"/>
                <a:cs typeface="Calibri"/>
              </a:rPr>
              <a:t>cảm</a:t>
            </a:r>
            <a:r>
              <a:rPr lang="en-US" dirty="0">
                <a:latin typeface="Calibri"/>
                <a:cs typeface="Calibri"/>
              </a:rPr>
              <a:t> </a:t>
            </a:r>
            <a:r>
              <a:rPr lang="en-US" dirty="0" err="1">
                <a:latin typeface="Calibri"/>
                <a:cs typeface="Calibri"/>
              </a:rPr>
              <a:t>biến</a:t>
            </a:r>
          </a:p>
          <a:p>
            <a:r>
              <a:rPr lang="en-US" dirty="0">
                <a:latin typeface="Calibri"/>
                <a:cs typeface="Calibri"/>
              </a:rPr>
              <a:t>-  Broker </a:t>
            </a:r>
            <a:r>
              <a:rPr lang="en-US" dirty="0" err="1">
                <a:latin typeface="Calibri"/>
                <a:cs typeface="Calibri"/>
              </a:rPr>
              <a:t>và</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máy</a:t>
            </a:r>
            <a:r>
              <a:rPr lang="en-US" dirty="0">
                <a:latin typeface="Calibri"/>
                <a:cs typeface="Calibri"/>
              </a:rPr>
              <a:t> </a:t>
            </a:r>
            <a:r>
              <a:rPr lang="en-US" dirty="0" err="1">
                <a:latin typeface="Calibri"/>
                <a:cs typeface="Calibri"/>
              </a:rPr>
              <a:t>chủ</a:t>
            </a:r>
            <a:r>
              <a:rPr lang="en-US" dirty="0">
                <a:latin typeface="Calibri"/>
                <a:cs typeface="Calibri"/>
              </a:rPr>
              <a:t> </a:t>
            </a:r>
            <a:r>
              <a:rPr lang="en-US" dirty="0" err="1">
                <a:latin typeface="Calibri"/>
                <a:cs typeface="Calibri"/>
              </a:rPr>
              <a:t>xử</a:t>
            </a:r>
            <a:r>
              <a:rPr lang="en-US" dirty="0">
                <a:latin typeface="Calibri"/>
                <a:cs typeface="Calibri"/>
              </a:rPr>
              <a:t> </a:t>
            </a:r>
            <a:r>
              <a:rPr lang="en-US" dirty="0" err="1">
                <a:latin typeface="Calibri"/>
                <a:cs typeface="Calibri"/>
              </a:rPr>
              <a:t>lý</a:t>
            </a:r>
            <a:r>
              <a:rPr lang="en-US" dirty="0">
                <a:latin typeface="Calibri"/>
                <a:cs typeface="Calibri"/>
              </a:rPr>
              <a:t> </a:t>
            </a:r>
          </a:p>
          <a:p>
            <a:r>
              <a:rPr lang="en-US" dirty="0">
                <a:latin typeface="Calibri"/>
                <a:cs typeface="Calibri"/>
              </a:rPr>
              <a:t>-  Dashboard </a:t>
            </a:r>
            <a:r>
              <a:rPr lang="en-US" dirty="0" err="1">
                <a:latin typeface="Calibri"/>
                <a:cs typeface="Calibri"/>
              </a:rPr>
              <a:t>quản</a:t>
            </a:r>
            <a:r>
              <a:rPr lang="en-US" dirty="0">
                <a:latin typeface="Calibri"/>
                <a:cs typeface="Calibri"/>
              </a:rPr>
              <a:t> </a:t>
            </a:r>
            <a:r>
              <a:rPr lang="en-US" dirty="0" err="1">
                <a:latin typeface="Calibri"/>
                <a:cs typeface="Calibri"/>
              </a:rPr>
              <a:t>lý</a:t>
            </a:r>
            <a:r>
              <a:rPr lang="en-US" dirty="0">
                <a:latin typeface="Calibri"/>
                <a:cs typeface="Calibri"/>
              </a:rPr>
              <a:t> </a:t>
            </a:r>
            <a:r>
              <a:rPr lang="en-US" dirty="0" err="1">
                <a:latin typeface="Calibri"/>
                <a:cs typeface="Calibri"/>
              </a:rPr>
              <a:t>trên</a:t>
            </a:r>
            <a:r>
              <a:rPr lang="en-US" dirty="0">
                <a:latin typeface="Calibri"/>
                <a:cs typeface="Calibri"/>
              </a:rPr>
              <a:t> </a:t>
            </a:r>
            <a:r>
              <a:rPr lang="en-US" dirty="0" err="1">
                <a:latin typeface="Calibri"/>
                <a:cs typeface="Calibri"/>
              </a:rPr>
              <a:t>nền</a:t>
            </a:r>
            <a:r>
              <a:rPr lang="en-US" dirty="0">
                <a:latin typeface="Calibri"/>
                <a:cs typeface="Calibri"/>
              </a:rPr>
              <a:t> web </a:t>
            </a:r>
          </a:p>
          <a:p>
            <a:r>
              <a:rPr lang="en-US" dirty="0" err="1">
                <a:cs typeface="Calibri"/>
              </a:rPr>
              <a:t>Phần</a:t>
            </a:r>
            <a:r>
              <a:rPr lang="en-US" dirty="0">
                <a:cs typeface="Calibri"/>
              </a:rPr>
              <a:t> </a:t>
            </a:r>
            <a:r>
              <a:rPr lang="en-US" dirty="0" err="1">
                <a:cs typeface="Calibri"/>
              </a:rPr>
              <a:t>công</a:t>
            </a:r>
            <a:r>
              <a:rPr lang="en-US" dirty="0">
                <a:cs typeface="Calibri"/>
              </a:rPr>
              <a:t> </a:t>
            </a:r>
            <a:r>
              <a:rPr lang="en-US" dirty="0" err="1">
                <a:cs typeface="Calibri"/>
              </a:rPr>
              <a:t>việc</a:t>
            </a:r>
            <a:r>
              <a:rPr lang="en-US" dirty="0">
                <a:cs typeface="Calibri"/>
              </a:rPr>
              <a:t> </a:t>
            </a:r>
            <a:r>
              <a:rPr lang="en-US" dirty="0" err="1">
                <a:cs typeface="Calibri"/>
              </a:rPr>
              <a:t>mà</a:t>
            </a:r>
            <a:r>
              <a:rPr lang="en-US" dirty="0">
                <a:cs typeface="Calibri"/>
              </a:rPr>
              <a:t> e </a:t>
            </a:r>
            <a:r>
              <a:rPr lang="en-US" dirty="0" err="1">
                <a:cs typeface="Calibri"/>
              </a:rPr>
              <a:t>đảm</a:t>
            </a:r>
            <a:r>
              <a:rPr lang="en-US" dirty="0">
                <a:cs typeface="Calibri"/>
              </a:rPr>
              <a:t> </a:t>
            </a:r>
            <a:r>
              <a:rPr lang="en-US" dirty="0" err="1">
                <a:cs typeface="Calibri"/>
              </a:rPr>
              <a:t>nhận</a:t>
            </a:r>
            <a:r>
              <a:rPr lang="en-US" dirty="0">
                <a:cs typeface="Calibri"/>
              </a:rPr>
              <a:t> </a:t>
            </a:r>
            <a:r>
              <a:rPr lang="en-US" dirty="0" err="1">
                <a:cs typeface="Calibri"/>
              </a:rPr>
              <a:t>là</a:t>
            </a:r>
            <a:r>
              <a:rPr lang="en-US" dirty="0">
                <a:cs typeface="Calibri"/>
              </a:rPr>
              <a:t> </a:t>
            </a:r>
            <a:r>
              <a:rPr lang="en-US" dirty="0" err="1">
                <a:cs typeface="Calibri"/>
              </a:rPr>
              <a:t>xây</a:t>
            </a:r>
            <a:r>
              <a:rPr lang="en-US" dirty="0">
                <a:cs typeface="Calibri"/>
              </a:rPr>
              <a:t> </a:t>
            </a:r>
            <a:r>
              <a:rPr lang="en-US" dirty="0" err="1">
                <a:cs typeface="Calibri"/>
              </a:rPr>
              <a:t>dựng</a:t>
            </a:r>
            <a:r>
              <a:rPr lang="en-US" dirty="0">
                <a:cs typeface="Calibri"/>
              </a:rPr>
              <a:t> </a:t>
            </a:r>
            <a:r>
              <a:rPr lang="en-US" dirty="0" err="1">
                <a:cs typeface="Calibri"/>
              </a:rPr>
              <a:t>máy</a:t>
            </a:r>
            <a:r>
              <a:rPr lang="en-US" dirty="0">
                <a:cs typeface="Calibri"/>
              </a:rPr>
              <a:t> </a:t>
            </a:r>
            <a:r>
              <a:rPr lang="en-US" dirty="0" err="1">
                <a:cs typeface="Calibri"/>
              </a:rPr>
              <a:t>chủ</a:t>
            </a:r>
            <a:r>
              <a:rPr lang="en-US" dirty="0">
                <a:cs typeface="Calibri"/>
              </a:rPr>
              <a:t> </a:t>
            </a:r>
            <a:r>
              <a:rPr lang="en-US" dirty="0" err="1">
                <a:cs typeface="Calibri"/>
              </a:rPr>
              <a:t>và</a:t>
            </a:r>
            <a:r>
              <a:rPr lang="en-US" dirty="0">
                <a:cs typeface="Calibri"/>
              </a:rPr>
              <a:t> </a:t>
            </a:r>
            <a:r>
              <a:rPr lang="en-US" dirty="0" err="1">
                <a:cs typeface="Calibri"/>
              </a:rPr>
              <a:t>ứng</a:t>
            </a:r>
            <a:r>
              <a:rPr lang="en-US" dirty="0">
                <a:cs typeface="Calibri"/>
              </a:rPr>
              <a:t> </a:t>
            </a:r>
            <a:r>
              <a:rPr lang="en-US" dirty="0" err="1">
                <a:cs typeface="Calibri"/>
              </a:rPr>
              <a:t>dụng</a:t>
            </a:r>
            <a:r>
              <a:rPr lang="en-US" dirty="0">
                <a:cs typeface="Calibri"/>
              </a:rPr>
              <a:t> web ạ.</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2320939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a:lnSpc>
                <a:spcPct val="90000"/>
              </a:lnSpc>
              <a:spcBef>
                <a:spcPts val="1000"/>
              </a:spcBef>
            </a:pPr>
            <a:r>
              <a:rPr lang="en-US" dirty="0" err="1">
                <a:cs typeface="Calibri"/>
              </a:rPr>
              <a:t>Mục</a:t>
            </a:r>
            <a:r>
              <a:rPr lang="en-US" dirty="0">
                <a:cs typeface="Calibri"/>
              </a:rPr>
              <a:t> </a:t>
            </a:r>
            <a:r>
              <a:rPr lang="en-US" dirty="0" err="1">
                <a:cs typeface="Calibri"/>
              </a:rPr>
              <a:t>tiêu</a:t>
            </a:r>
            <a:r>
              <a:rPr lang="en-US" dirty="0">
                <a:cs typeface="Calibri"/>
              </a:rPr>
              <a:t> </a:t>
            </a:r>
            <a:r>
              <a:rPr lang="en-US" dirty="0" err="1">
                <a:cs typeface="Calibri"/>
              </a:rPr>
              <a:t>đồ</a:t>
            </a:r>
            <a:r>
              <a:rPr lang="en-US" dirty="0">
                <a:cs typeface="Calibri"/>
              </a:rPr>
              <a:t> </a:t>
            </a:r>
            <a:r>
              <a:rPr lang="en-US" dirty="0" err="1">
                <a:cs typeface="Calibri"/>
              </a:rPr>
              <a:t>án</a:t>
            </a:r>
            <a:r>
              <a:rPr lang="en-US" dirty="0">
                <a:cs typeface="Calibri"/>
              </a:rPr>
              <a:t> </a:t>
            </a:r>
            <a:r>
              <a:rPr lang="en-US" dirty="0" err="1">
                <a:cs typeface="Calibri"/>
              </a:rPr>
              <a:t>cuả</a:t>
            </a:r>
            <a:r>
              <a:rPr lang="en-US" dirty="0">
                <a:cs typeface="Calibri"/>
              </a:rPr>
              <a:t> </a:t>
            </a:r>
            <a:r>
              <a:rPr lang="en-US" dirty="0" err="1">
                <a:cs typeface="Calibri"/>
              </a:rPr>
              <a:t>em</a:t>
            </a:r>
            <a:r>
              <a:rPr lang="en-US" dirty="0">
                <a:cs typeface="Calibri"/>
              </a:rPr>
              <a:t> </a:t>
            </a:r>
            <a:r>
              <a:rPr lang="en-US" dirty="0" err="1">
                <a:cs typeface="Calibri"/>
              </a:rPr>
              <a:t>là</a:t>
            </a:r>
            <a:r>
              <a:rPr lang="en-US" dirty="0">
                <a:cs typeface="Calibri"/>
              </a:rPr>
              <a:t> </a:t>
            </a:r>
            <a:endParaRPr lang="en-US" dirty="0"/>
          </a:p>
          <a:p>
            <a:pPr>
              <a:lnSpc>
                <a:spcPct val="90000"/>
              </a:lnSpc>
              <a:spcBef>
                <a:spcPts val="1000"/>
              </a:spcBef>
            </a:pPr>
            <a:r>
              <a:rPr lang="en-US" dirty="0"/>
              <a:t>-      X</a:t>
            </a:r>
            <a:r>
              <a:rPr lang="vi-VN" dirty="0">
                <a:latin typeface="Arial"/>
                <a:cs typeface="Arial"/>
              </a:rPr>
              <a:t>ây </a:t>
            </a:r>
            <a:r>
              <a:rPr lang="vi-VN" dirty="0" err="1">
                <a:latin typeface="Arial"/>
                <a:cs typeface="Arial"/>
              </a:rPr>
              <a:t>dựng</a:t>
            </a:r>
            <a:r>
              <a:rPr lang="vi-VN" dirty="0">
                <a:latin typeface="Arial"/>
                <a:cs typeface="Arial"/>
              </a:rPr>
              <a:t> </a:t>
            </a:r>
            <a:r>
              <a:rPr lang="vi-VN" dirty="0" err="1">
                <a:latin typeface="Arial"/>
                <a:cs typeface="Arial"/>
              </a:rPr>
              <a:t>một</a:t>
            </a:r>
            <a:r>
              <a:rPr lang="vi-VN" dirty="0">
                <a:latin typeface="Arial"/>
                <a:cs typeface="Arial"/>
              </a:rPr>
              <a:t> </a:t>
            </a:r>
            <a:r>
              <a:rPr lang="vi-VN" dirty="0" err="1">
                <a:latin typeface="Arial"/>
                <a:cs typeface="Arial"/>
              </a:rPr>
              <a:t>hệ</a:t>
            </a:r>
            <a:r>
              <a:rPr lang="vi-VN" dirty="0">
                <a:latin typeface="Arial"/>
                <a:cs typeface="Arial"/>
              </a:rPr>
              <a:t> </a:t>
            </a:r>
            <a:r>
              <a:rPr lang="vi-VN" dirty="0" err="1">
                <a:latin typeface="Arial"/>
                <a:cs typeface="Arial"/>
              </a:rPr>
              <a:t>thống</a:t>
            </a:r>
            <a:r>
              <a:rPr lang="vi-VN" dirty="0">
                <a:latin typeface="Arial"/>
                <a:cs typeface="Arial"/>
              </a:rPr>
              <a:t> </a:t>
            </a:r>
            <a:r>
              <a:rPr lang="vi-VN" dirty="0" err="1">
                <a:latin typeface="Arial"/>
                <a:cs typeface="Arial"/>
              </a:rPr>
              <a:t>phần</a:t>
            </a:r>
            <a:r>
              <a:rPr lang="vi-VN" dirty="0">
                <a:latin typeface="Arial"/>
                <a:cs typeface="Arial"/>
              </a:rPr>
              <a:t> </a:t>
            </a:r>
            <a:r>
              <a:rPr lang="vi-VN" dirty="0" err="1">
                <a:latin typeface="Arial"/>
                <a:cs typeface="Arial"/>
              </a:rPr>
              <a:t>mềm</a:t>
            </a:r>
            <a:r>
              <a:rPr lang="vi-VN" dirty="0">
                <a:latin typeface="Arial"/>
                <a:cs typeface="Arial"/>
              </a:rPr>
              <a:t> </a:t>
            </a:r>
            <a:r>
              <a:rPr lang="vi-VN" dirty="0" err="1">
                <a:latin typeface="Arial"/>
                <a:cs typeface="Arial"/>
              </a:rPr>
              <a:t>quản</a:t>
            </a:r>
            <a:r>
              <a:rPr lang="vi-VN" dirty="0">
                <a:latin typeface="Arial"/>
                <a:cs typeface="Arial"/>
              </a:rPr>
              <a:t> </a:t>
            </a:r>
            <a:r>
              <a:rPr lang="vi-VN" dirty="0" err="1">
                <a:latin typeface="Arial"/>
                <a:cs typeface="Arial"/>
              </a:rPr>
              <a:t>lý</a:t>
            </a:r>
            <a:r>
              <a:rPr lang="vi-VN" dirty="0">
                <a:latin typeface="Arial"/>
                <a:cs typeface="Arial"/>
              </a:rPr>
              <a:t> </a:t>
            </a:r>
            <a:r>
              <a:rPr lang="en-US" dirty="0" err="1"/>
              <a:t>cho</a:t>
            </a:r>
            <a:r>
              <a:rPr lang="en-US" dirty="0"/>
              <a:t> </a:t>
            </a:r>
            <a:r>
              <a:rPr lang="vi-VN" dirty="0" err="1">
                <a:latin typeface="Arial"/>
                <a:cs typeface="Arial"/>
              </a:rPr>
              <a:t>hệ</a:t>
            </a:r>
            <a:r>
              <a:rPr lang="vi-VN" dirty="0">
                <a:latin typeface="Arial"/>
                <a:cs typeface="Arial"/>
              </a:rPr>
              <a:t> </a:t>
            </a:r>
            <a:r>
              <a:rPr lang="vi-VN" dirty="0" err="1">
                <a:latin typeface="Arial"/>
                <a:cs typeface="Arial"/>
              </a:rPr>
              <a:t>thống</a:t>
            </a:r>
            <a:r>
              <a:rPr lang="vi-VN" dirty="0">
                <a:latin typeface="Arial"/>
                <a:cs typeface="Arial"/>
              </a:rPr>
              <a:t> </a:t>
            </a:r>
            <a:r>
              <a:rPr lang="en-US" dirty="0"/>
              <a:t>IoT </a:t>
            </a:r>
            <a:r>
              <a:rPr lang="en-US" dirty="0" err="1"/>
              <a:t>quan</a:t>
            </a:r>
            <a:r>
              <a:rPr lang="en-US" dirty="0"/>
              <a:t> </a:t>
            </a:r>
            <a:r>
              <a:rPr lang="en-US" dirty="0" err="1"/>
              <a:t>trắc</a:t>
            </a:r>
            <a:r>
              <a:rPr lang="en-US" dirty="0"/>
              <a:t> </a:t>
            </a:r>
            <a:r>
              <a:rPr lang="en-US" dirty="0" err="1"/>
              <a:t>không</a:t>
            </a:r>
            <a:r>
              <a:rPr lang="en-US" dirty="0"/>
              <a:t> </a:t>
            </a:r>
            <a:r>
              <a:rPr lang="en-US" dirty="0" err="1"/>
              <a:t>khí</a:t>
            </a:r>
            <a:r>
              <a:rPr lang="en-US" dirty="0"/>
              <a:t> </a:t>
            </a:r>
            <a:endParaRPr lang="vi-VN" dirty="0">
              <a:latin typeface="Arial"/>
              <a:cs typeface="Arial"/>
            </a:endParaRPr>
          </a:p>
          <a:p>
            <a:pPr>
              <a:lnSpc>
                <a:spcPct val="90000"/>
              </a:lnSpc>
              <a:spcBef>
                <a:spcPts val="1000"/>
              </a:spcBef>
            </a:pPr>
            <a:r>
              <a:rPr lang="en-US" dirty="0"/>
              <a:t>-       </a:t>
            </a:r>
            <a:r>
              <a:rPr lang="en-US" dirty="0" err="1"/>
              <a:t>Phát</a:t>
            </a:r>
            <a:r>
              <a:rPr lang="en-US" dirty="0"/>
              <a:t> </a:t>
            </a:r>
            <a:r>
              <a:rPr lang="en-US" dirty="0" err="1"/>
              <a:t>triển</a:t>
            </a:r>
            <a:r>
              <a:rPr lang="en-US" dirty="0"/>
              <a:t> </a:t>
            </a:r>
            <a:r>
              <a:rPr lang="en-US" dirty="0" err="1"/>
              <a:t>nền</a:t>
            </a:r>
            <a:r>
              <a:rPr lang="en-US" dirty="0"/>
              <a:t> </a:t>
            </a:r>
            <a:r>
              <a:rPr lang="en-US" dirty="0" err="1"/>
              <a:t>tảng</a:t>
            </a:r>
            <a:r>
              <a:rPr lang="en-US" dirty="0"/>
              <a:t> </a:t>
            </a:r>
            <a:r>
              <a:rPr lang="en-US" dirty="0" err="1"/>
              <a:t>cho</a:t>
            </a:r>
            <a:r>
              <a:rPr lang="en-US" dirty="0"/>
              <a:t> </a:t>
            </a:r>
            <a:r>
              <a:rPr lang="en-US" dirty="0" err="1"/>
              <a:t>phép</a:t>
            </a:r>
            <a:r>
              <a:rPr lang="en-US" dirty="0"/>
              <a:t> </a:t>
            </a:r>
            <a:r>
              <a:rPr lang="en-US" dirty="0" err="1"/>
              <a:t>các</a:t>
            </a:r>
            <a:r>
              <a:rPr lang="en-US" dirty="0"/>
              <a:t> </a:t>
            </a:r>
            <a:r>
              <a:rPr lang="en-US" dirty="0" err="1"/>
              <a:t>cá</a:t>
            </a:r>
            <a:r>
              <a:rPr lang="en-US" dirty="0"/>
              <a:t> </a:t>
            </a:r>
            <a:r>
              <a:rPr lang="en-US" dirty="0" err="1"/>
              <a:t>nhân</a:t>
            </a:r>
            <a:r>
              <a:rPr lang="en-US" dirty="0"/>
              <a:t>, </a:t>
            </a:r>
            <a:r>
              <a:rPr lang="en-US" dirty="0" err="1"/>
              <a:t>tổ</a:t>
            </a:r>
            <a:r>
              <a:rPr lang="en-US" dirty="0"/>
              <a:t> </a:t>
            </a:r>
            <a:r>
              <a:rPr lang="en-US" dirty="0" err="1"/>
              <a:t>chức</a:t>
            </a:r>
            <a:r>
              <a:rPr lang="en-US" dirty="0"/>
              <a:t> </a:t>
            </a:r>
            <a:r>
              <a:rPr lang="en-US" dirty="0" err="1"/>
              <a:t>có</a:t>
            </a:r>
            <a:r>
              <a:rPr lang="en-US" dirty="0"/>
              <a:t> </a:t>
            </a:r>
            <a:r>
              <a:rPr lang="en-US" dirty="0" err="1"/>
              <a:t>thể</a:t>
            </a:r>
            <a:r>
              <a:rPr lang="en-US" dirty="0"/>
              <a:t> </a:t>
            </a:r>
            <a:r>
              <a:rPr lang="en-US" dirty="0" err="1"/>
              <a:t>tự</a:t>
            </a:r>
            <a:r>
              <a:rPr lang="en-US" dirty="0"/>
              <a:t> </a:t>
            </a:r>
            <a:r>
              <a:rPr lang="en-US" dirty="0" err="1"/>
              <a:t>tích</a:t>
            </a:r>
            <a:r>
              <a:rPr lang="en-US" dirty="0"/>
              <a:t> </a:t>
            </a:r>
            <a:r>
              <a:rPr lang="en-US" dirty="0" err="1"/>
              <a:t>hợp</a:t>
            </a:r>
            <a:r>
              <a:rPr lang="en-US" dirty="0"/>
              <a:t>, </a:t>
            </a:r>
            <a:r>
              <a:rPr lang="en-US" dirty="0" err="1"/>
              <a:t>quản</a:t>
            </a:r>
            <a:r>
              <a:rPr lang="en-US" dirty="0"/>
              <a:t> </a:t>
            </a:r>
            <a:r>
              <a:rPr lang="en-US" dirty="0" err="1"/>
              <a:t>lý</a:t>
            </a:r>
            <a:r>
              <a:rPr lang="en-US" dirty="0"/>
              <a:t> </a:t>
            </a:r>
            <a:r>
              <a:rPr lang="en-US" dirty="0" err="1"/>
              <a:t>thiết</a:t>
            </a:r>
            <a:r>
              <a:rPr lang="en-US" dirty="0"/>
              <a:t> </a:t>
            </a:r>
            <a:r>
              <a:rPr lang="en-US" dirty="0" err="1"/>
              <a:t>bị</a:t>
            </a:r>
            <a:r>
              <a:rPr lang="en-US" dirty="0"/>
              <a:t> </a:t>
            </a:r>
            <a:r>
              <a:rPr lang="en-US" dirty="0" err="1"/>
              <a:t>quan</a:t>
            </a:r>
            <a:r>
              <a:rPr lang="en-US" dirty="0"/>
              <a:t> </a:t>
            </a:r>
            <a:r>
              <a:rPr lang="en-US" dirty="0" err="1"/>
              <a:t>trắc</a:t>
            </a:r>
            <a:r>
              <a:rPr lang="en-US" dirty="0"/>
              <a:t> </a:t>
            </a:r>
            <a:r>
              <a:rPr lang="en-US" dirty="0" err="1"/>
              <a:t>của</a:t>
            </a:r>
            <a:r>
              <a:rPr lang="en-US" dirty="0"/>
              <a:t> </a:t>
            </a:r>
            <a:r>
              <a:rPr lang="en-US" dirty="0" err="1"/>
              <a:t>mình</a:t>
            </a:r>
            <a:r>
              <a:rPr lang="en-US" dirty="0"/>
              <a:t> </a:t>
            </a:r>
            <a:r>
              <a:rPr lang="en-US" dirty="0" err="1"/>
              <a:t>để</a:t>
            </a:r>
            <a:r>
              <a:rPr lang="en-US" dirty="0"/>
              <a:t> </a:t>
            </a:r>
            <a:r>
              <a:rPr lang="en-US" dirty="0" err="1"/>
              <a:t>giám</a:t>
            </a:r>
            <a:r>
              <a:rPr lang="en-US" dirty="0"/>
              <a:t> </a:t>
            </a:r>
            <a:r>
              <a:rPr lang="en-US" dirty="0" err="1"/>
              <a:t>sát</a:t>
            </a:r>
            <a:r>
              <a:rPr lang="en-US" dirty="0"/>
              <a:t> </a:t>
            </a:r>
            <a:r>
              <a:rPr lang="en-US" dirty="0" err="1"/>
              <a:t>các</a:t>
            </a:r>
            <a:r>
              <a:rPr lang="en-US" dirty="0"/>
              <a:t> </a:t>
            </a:r>
            <a:r>
              <a:rPr lang="en-US" dirty="0" err="1"/>
              <a:t>địa</a:t>
            </a:r>
            <a:r>
              <a:rPr lang="en-US" dirty="0"/>
              <a:t> </a:t>
            </a:r>
            <a:r>
              <a:rPr lang="en-US" dirty="0" err="1"/>
              <a:t>điểm</a:t>
            </a:r>
            <a:r>
              <a:rPr lang="en-US" dirty="0"/>
              <a:t> </a:t>
            </a:r>
            <a:r>
              <a:rPr lang="en-US" dirty="0" err="1"/>
              <a:t>đặc</a:t>
            </a:r>
            <a:r>
              <a:rPr lang="en-US" dirty="0"/>
              <a:t> </a:t>
            </a:r>
            <a:r>
              <a:rPr lang="en-US" dirty="0" err="1"/>
              <a:t>hữu</a:t>
            </a:r>
            <a:endParaRPr lang="en-US" dirty="0" err="1">
              <a:cs typeface="Calibri"/>
            </a:endParaRPr>
          </a:p>
          <a:p>
            <a:r>
              <a:rPr lang="en-US" dirty="0" err="1">
                <a:latin typeface="Calibri"/>
                <a:cs typeface="Calibri"/>
              </a:rPr>
              <a:t>Tiếp</a:t>
            </a:r>
            <a:r>
              <a:rPr lang="en-US" dirty="0">
                <a:latin typeface="Calibri"/>
                <a:cs typeface="Calibri"/>
              </a:rPr>
              <a:t> </a:t>
            </a:r>
            <a:r>
              <a:rPr lang="en-US" dirty="0" err="1">
                <a:latin typeface="Calibri"/>
                <a:cs typeface="Calibri"/>
              </a:rPr>
              <a:t>sau</a:t>
            </a:r>
            <a:r>
              <a:rPr lang="en-US" dirty="0">
                <a:latin typeface="Calibri"/>
                <a:cs typeface="Calibri"/>
              </a:rPr>
              <a:t> </a:t>
            </a:r>
            <a:r>
              <a:rPr lang="en-US" dirty="0" err="1">
                <a:latin typeface="Calibri"/>
                <a:cs typeface="Calibri"/>
              </a:rPr>
              <a:t>đây</a:t>
            </a:r>
            <a:r>
              <a:rPr lang="en-US" dirty="0">
                <a:latin typeface="Calibri"/>
                <a:cs typeface="Calibri"/>
              </a:rPr>
              <a:t> e xin </a:t>
            </a:r>
            <a:r>
              <a:rPr lang="en-US" dirty="0" err="1">
                <a:latin typeface="Calibri"/>
                <a:cs typeface="Calibri"/>
              </a:rPr>
              <a:t>chuyển</a:t>
            </a:r>
            <a:r>
              <a:rPr lang="en-US" dirty="0">
                <a:latin typeface="Calibri"/>
                <a:cs typeface="Calibri"/>
              </a:rPr>
              <a:t> sang </a:t>
            </a:r>
            <a:r>
              <a:rPr lang="en-US" dirty="0" err="1">
                <a:latin typeface="Calibri"/>
                <a:cs typeface="Calibri"/>
              </a:rPr>
              <a:t>phần</a:t>
            </a:r>
            <a:r>
              <a:rPr lang="en-US" dirty="0">
                <a:latin typeface="Calibri"/>
                <a:cs typeface="Calibri"/>
              </a:rPr>
              <a:t> phân tích </a:t>
            </a:r>
            <a:r>
              <a:rPr lang="en-US" dirty="0" err="1">
                <a:latin typeface="Calibri"/>
                <a:cs typeface="Calibri"/>
              </a:rPr>
              <a:t>và</a:t>
            </a:r>
            <a:r>
              <a:rPr lang="en-US" dirty="0">
                <a:latin typeface="Calibri"/>
                <a:cs typeface="Calibri"/>
              </a:rPr>
              <a:t> </a:t>
            </a:r>
            <a:r>
              <a:rPr lang="en-US" dirty="0" err="1">
                <a:latin typeface="Calibri"/>
                <a:cs typeface="Calibri"/>
              </a:rPr>
              <a:t>thiết</a:t>
            </a:r>
            <a:r>
              <a:rPr lang="en-US" dirty="0">
                <a:latin typeface="Calibri"/>
                <a:cs typeface="Calibri"/>
              </a:rPr>
              <a:t> </a:t>
            </a:r>
            <a:r>
              <a:rPr lang="en-US" dirty="0" err="1">
                <a:latin typeface="Calibri"/>
                <a:cs typeface="Calibri"/>
              </a:rPr>
              <a:t>kế</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018319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cs typeface="Calibri"/>
              </a:rPr>
              <a:t>Phần</a:t>
            </a:r>
            <a:r>
              <a:rPr lang="en-US" dirty="0">
                <a:cs typeface="Calibri"/>
              </a:rPr>
              <a:t> </a:t>
            </a:r>
            <a:r>
              <a:rPr lang="en-US" dirty="0" err="1">
                <a:cs typeface="Calibri"/>
              </a:rPr>
              <a:t>phân</a:t>
            </a:r>
            <a:r>
              <a:rPr lang="en-US" dirty="0">
                <a:cs typeface="Calibri"/>
              </a:rPr>
              <a:t> </a:t>
            </a:r>
            <a:r>
              <a:rPr lang="en-US" dirty="0" err="1">
                <a:cs typeface="Calibri"/>
              </a:rPr>
              <a:t>tích</a:t>
            </a:r>
            <a:r>
              <a:rPr lang="en-US" dirty="0">
                <a:cs typeface="Calibri"/>
              </a:rPr>
              <a:t>, </a:t>
            </a:r>
            <a:r>
              <a:rPr lang="en-US" dirty="0" err="1">
                <a:cs typeface="Calibri"/>
              </a:rPr>
              <a:t>thiết</a:t>
            </a:r>
            <a:r>
              <a:rPr lang="en-US" dirty="0">
                <a:cs typeface="Calibri"/>
              </a:rPr>
              <a:t> </a:t>
            </a:r>
            <a:r>
              <a:rPr lang="en-US" dirty="0" err="1">
                <a:cs typeface="Calibri"/>
              </a:rPr>
              <a:t>kế</a:t>
            </a:r>
            <a:r>
              <a:rPr lang="en-US" dirty="0">
                <a:cs typeface="Calibri"/>
              </a:rPr>
              <a:t> </a:t>
            </a:r>
            <a:r>
              <a:rPr lang="en-US" dirty="0" err="1">
                <a:cs typeface="Calibri"/>
              </a:rPr>
              <a:t>được</a:t>
            </a:r>
            <a:r>
              <a:rPr lang="en-US" dirty="0">
                <a:cs typeface="Calibri"/>
              </a:rPr>
              <a:t> chia </a:t>
            </a:r>
            <a:r>
              <a:rPr lang="en-US" dirty="0" err="1">
                <a:cs typeface="Calibri"/>
              </a:rPr>
              <a:t>làm</a:t>
            </a:r>
            <a:r>
              <a:rPr lang="en-US" dirty="0">
                <a:cs typeface="Calibri"/>
              </a:rPr>
              <a:t> 3 phase </a:t>
            </a:r>
            <a:r>
              <a:rPr lang="en-US" dirty="0" err="1">
                <a:cs typeface="Calibri"/>
              </a:rPr>
              <a:t>chính</a:t>
            </a:r>
            <a:r>
              <a:rPr lang="en-US" dirty="0">
                <a:cs typeface="Calibri"/>
              </a:rPr>
              <a:t> : </a:t>
            </a:r>
            <a:r>
              <a:rPr lang="en-US" dirty="0" err="1">
                <a:cs typeface="Calibri"/>
              </a:rPr>
              <a:t>Xác</a:t>
            </a:r>
            <a:r>
              <a:rPr lang="en-US" dirty="0">
                <a:cs typeface="Calibri"/>
              </a:rPr>
              <a:t> </a:t>
            </a:r>
            <a:r>
              <a:rPr lang="en-US" dirty="0" err="1">
                <a:cs typeface="Calibri"/>
              </a:rPr>
              <a:t>định</a:t>
            </a:r>
            <a:r>
              <a:rPr lang="en-US" dirty="0">
                <a:cs typeface="Calibri"/>
              </a:rPr>
              <a:t> </a:t>
            </a:r>
            <a:r>
              <a:rPr lang="en-US" dirty="0" err="1">
                <a:cs typeface="Calibri"/>
              </a:rPr>
              <a:t>yêu</a:t>
            </a:r>
            <a:r>
              <a:rPr lang="en-US" dirty="0">
                <a:cs typeface="Calibri"/>
              </a:rPr>
              <a:t> </a:t>
            </a:r>
            <a:r>
              <a:rPr lang="en-US" dirty="0" err="1">
                <a:cs typeface="Calibri"/>
              </a:rPr>
              <a:t>cầu</a:t>
            </a:r>
            <a:r>
              <a:rPr lang="en-US" dirty="0">
                <a:cs typeface="Calibri"/>
              </a:rPr>
              <a:t> </a:t>
            </a:r>
            <a:r>
              <a:rPr lang="en-US" dirty="0" err="1">
                <a:cs typeface="Calibri"/>
              </a:rPr>
              <a:t>phần</a:t>
            </a:r>
            <a:r>
              <a:rPr lang="en-US" dirty="0">
                <a:cs typeface="Calibri"/>
              </a:rPr>
              <a:t> </a:t>
            </a:r>
            <a:r>
              <a:rPr lang="en-US" dirty="0" err="1">
                <a:cs typeface="Calibri"/>
              </a:rPr>
              <a:t>mềm</a:t>
            </a:r>
            <a:r>
              <a:rPr lang="en-US" dirty="0">
                <a:cs typeface="Calibri"/>
              </a:rPr>
              <a:t> , </a:t>
            </a:r>
            <a:r>
              <a:rPr lang="en-US" dirty="0" err="1">
                <a:cs typeface="Calibri"/>
              </a:rPr>
              <a:t>thiết</a:t>
            </a:r>
            <a:r>
              <a:rPr lang="en-US" dirty="0">
                <a:cs typeface="Calibri"/>
              </a:rPr>
              <a:t> </a:t>
            </a:r>
            <a:r>
              <a:rPr lang="en-US" dirty="0" err="1">
                <a:cs typeface="Calibri"/>
              </a:rPr>
              <a:t>kế</a:t>
            </a:r>
            <a:r>
              <a:rPr lang="en-US" dirty="0">
                <a:cs typeface="Calibri"/>
              </a:rPr>
              <a:t> </a:t>
            </a:r>
            <a:r>
              <a:rPr lang="en-US" dirty="0" err="1">
                <a:cs typeface="Calibri"/>
              </a:rPr>
              <a:t>giải</a:t>
            </a:r>
            <a:r>
              <a:rPr lang="en-US" dirty="0">
                <a:cs typeface="Calibri"/>
              </a:rPr>
              <a:t> </a:t>
            </a:r>
            <a:r>
              <a:rPr lang="en-US" dirty="0" err="1">
                <a:cs typeface="Calibri"/>
              </a:rPr>
              <a:t>pháp</a:t>
            </a:r>
            <a:r>
              <a:rPr lang="en-US" dirty="0">
                <a:cs typeface="Calibri"/>
              </a:rPr>
              <a:t> , </a:t>
            </a:r>
            <a:r>
              <a:rPr lang="en-US" dirty="0" err="1">
                <a:cs typeface="Calibri"/>
              </a:rPr>
              <a:t>mô</a:t>
            </a:r>
            <a:r>
              <a:rPr lang="en-US" dirty="0">
                <a:cs typeface="Calibri"/>
              </a:rPr>
              <a:t> </a:t>
            </a:r>
            <a:r>
              <a:rPr lang="en-US" dirty="0" err="1">
                <a:cs typeface="Calibri"/>
              </a:rPr>
              <a:t>hình</a:t>
            </a:r>
            <a:r>
              <a:rPr lang="en-US" dirty="0">
                <a:cs typeface="Calibri"/>
              </a:rPr>
              <a:t> </a:t>
            </a:r>
            <a:r>
              <a:rPr lang="en-US" dirty="0" err="1">
                <a:cs typeface="Calibri"/>
              </a:rPr>
              <a:t>hóa</a:t>
            </a:r>
            <a:r>
              <a:rPr lang="en-US" dirty="0">
                <a:cs typeface="Calibri"/>
              </a:rPr>
              <a:t> </a:t>
            </a:r>
            <a:r>
              <a:rPr lang="en-US" dirty="0" err="1">
                <a:cs typeface="Calibri"/>
              </a:rPr>
              <a:t>trước</a:t>
            </a:r>
            <a:r>
              <a:rPr lang="en-US" dirty="0">
                <a:cs typeface="Calibri"/>
              </a:rPr>
              <a:t> </a:t>
            </a:r>
            <a:r>
              <a:rPr lang="en-US" dirty="0" err="1">
                <a:cs typeface="Calibri"/>
              </a:rPr>
              <a:t>khi</a:t>
            </a:r>
            <a:r>
              <a:rPr lang="en-US" dirty="0">
                <a:cs typeface="Calibri"/>
              </a:rPr>
              <a:t> </a:t>
            </a:r>
            <a:r>
              <a:rPr lang="en-US" dirty="0" err="1">
                <a:cs typeface="Calibri"/>
              </a:rPr>
              <a:t>đi</a:t>
            </a:r>
            <a:r>
              <a:rPr lang="en-US" dirty="0">
                <a:cs typeface="Calibri"/>
              </a:rPr>
              <a:t> </a:t>
            </a:r>
            <a:r>
              <a:rPr lang="en-US" dirty="0" err="1">
                <a:cs typeface="Calibri"/>
              </a:rPr>
              <a:t>vào</a:t>
            </a:r>
            <a:r>
              <a:rPr lang="en-US" dirty="0">
                <a:cs typeface="Calibri"/>
              </a:rPr>
              <a:t> </a:t>
            </a:r>
            <a:r>
              <a:rPr lang="en-US" dirty="0" err="1">
                <a:cs typeface="Calibri"/>
              </a:rPr>
              <a:t>triển</a:t>
            </a:r>
            <a:r>
              <a:rPr lang="en-US" dirty="0">
                <a:cs typeface="Calibri"/>
              </a:rPr>
              <a:t> </a:t>
            </a:r>
            <a:r>
              <a:rPr lang="en-US" dirty="0" err="1">
                <a:cs typeface="Calibri"/>
              </a:rPr>
              <a:t>khai</a:t>
            </a:r>
            <a:r>
              <a:rPr lang="en-US" dirty="0">
                <a:cs typeface="Calibri"/>
              </a:rPr>
              <a:t> </a:t>
            </a:r>
            <a:r>
              <a:rPr lang="en-US" dirty="0" err="1">
                <a:cs typeface="Calibri"/>
              </a:rPr>
              <a:t>lập</a:t>
            </a:r>
            <a:r>
              <a:rPr lang="en-US" dirty="0">
                <a:cs typeface="Calibri"/>
              </a:rPr>
              <a:t> </a:t>
            </a:r>
            <a:r>
              <a:rPr lang="en-US" dirty="0" err="1">
                <a:cs typeface="Calibri"/>
              </a:rPr>
              <a:t>trình</a:t>
            </a:r>
            <a:endParaRPr lang="en-US" dirty="0">
              <a:cs typeface="Calibri"/>
            </a:endParaRP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329935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latin typeface="Calibri"/>
                <a:cs typeface="Calibri"/>
              </a:rPr>
              <a:t>Đối</a:t>
            </a:r>
            <a:r>
              <a:rPr lang="en-US" dirty="0">
                <a:latin typeface="Calibri"/>
                <a:cs typeface="Calibri"/>
              </a:rPr>
              <a:t> </a:t>
            </a:r>
            <a:r>
              <a:rPr lang="en-US" dirty="0" err="1">
                <a:latin typeface="Calibri"/>
                <a:cs typeface="Calibri"/>
              </a:rPr>
              <a:t>tượng</a:t>
            </a:r>
            <a:r>
              <a:rPr lang="en-US" dirty="0">
                <a:latin typeface="Calibri"/>
                <a:cs typeface="Calibri"/>
              </a:rPr>
              <a:t> </a:t>
            </a:r>
            <a:r>
              <a:rPr lang="en-US" dirty="0" err="1">
                <a:latin typeface="Calibri"/>
                <a:cs typeface="Calibri"/>
              </a:rPr>
              <a:t>người</a:t>
            </a:r>
            <a:r>
              <a:rPr lang="en-US" dirty="0">
                <a:latin typeface="Calibri"/>
                <a:cs typeface="Calibri"/>
              </a:rPr>
              <a:t> </a:t>
            </a:r>
            <a:r>
              <a:rPr lang="en-US" dirty="0" err="1">
                <a:latin typeface="Calibri"/>
                <a:cs typeface="Calibri"/>
              </a:rPr>
              <a:t>dùng</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bao </a:t>
            </a:r>
            <a:r>
              <a:rPr lang="en-US" dirty="0" err="1">
                <a:latin typeface="Calibri"/>
                <a:cs typeface="Calibri"/>
              </a:rPr>
              <a:t>gồm</a:t>
            </a:r>
            <a:r>
              <a:rPr lang="en-US" dirty="0">
                <a:latin typeface="Calibri"/>
                <a:cs typeface="Calibri"/>
              </a:rPr>
              <a:t> : </a:t>
            </a:r>
          </a:p>
          <a:p>
            <a:r>
              <a:rPr lang="en-US" dirty="0">
                <a:latin typeface="Calibri"/>
                <a:cs typeface="Calibri"/>
              </a:rPr>
              <a:t>       Quản </a:t>
            </a:r>
            <a:r>
              <a:rPr lang="en-US" dirty="0" err="1">
                <a:latin typeface="Calibri"/>
                <a:cs typeface="Calibri"/>
              </a:rPr>
              <a:t>trị</a:t>
            </a:r>
            <a:r>
              <a:rPr lang="en-US" dirty="0">
                <a:latin typeface="Calibri"/>
                <a:cs typeface="Calibri"/>
              </a:rPr>
              <a:t> </a:t>
            </a:r>
            <a:r>
              <a:rPr lang="en-US" dirty="0" err="1">
                <a:latin typeface="Calibri"/>
                <a:cs typeface="Calibri"/>
              </a:rPr>
              <a:t>viên</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thống</a:t>
            </a:r>
            <a:r>
              <a:rPr lang="en-US" dirty="0">
                <a:latin typeface="Calibri"/>
                <a:cs typeface="Calibri"/>
              </a:rPr>
              <a:t>  hay </a:t>
            </a:r>
            <a:r>
              <a:rPr lang="en-US" dirty="0" err="1">
                <a:latin typeface="Calibri"/>
                <a:cs typeface="Calibri"/>
              </a:rPr>
              <a:t>còn</a:t>
            </a:r>
            <a:r>
              <a:rPr lang="en-US" dirty="0">
                <a:latin typeface="Calibri"/>
                <a:cs typeface="Calibri"/>
              </a:rPr>
              <a:t> </a:t>
            </a:r>
            <a:r>
              <a:rPr lang="en-US" dirty="0" err="1">
                <a:latin typeface="Calibri"/>
                <a:cs typeface="Calibri"/>
              </a:rPr>
              <a:t>gọi</a:t>
            </a:r>
            <a:r>
              <a:rPr lang="en-US" dirty="0">
                <a:latin typeface="Calibri"/>
                <a:cs typeface="Calibri"/>
              </a:rPr>
              <a:t> </a:t>
            </a:r>
            <a:r>
              <a:rPr lang="en-US" dirty="0" err="1">
                <a:latin typeface="Calibri"/>
                <a:cs typeface="Calibri"/>
              </a:rPr>
              <a:t>là</a:t>
            </a:r>
            <a:r>
              <a:rPr lang="en-US" dirty="0">
                <a:latin typeface="Calibri"/>
                <a:cs typeface="Calibri"/>
              </a:rPr>
              <a:t> admin,</a:t>
            </a:r>
          </a:p>
          <a:p>
            <a:r>
              <a:rPr lang="en-US" dirty="0">
                <a:latin typeface="Calibri"/>
                <a:cs typeface="Calibri"/>
              </a:rPr>
              <a:t>       </a:t>
            </a:r>
            <a:r>
              <a:rPr lang="en-US" dirty="0" err="1">
                <a:latin typeface="Calibri"/>
                <a:cs typeface="Calibri"/>
              </a:rPr>
              <a:t>quản</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viên</a:t>
            </a:r>
            <a:r>
              <a:rPr lang="en-US" dirty="0">
                <a:latin typeface="Calibri"/>
                <a:cs typeface="Calibri"/>
              </a:rPr>
              <a:t> </a:t>
            </a:r>
            <a:r>
              <a:rPr lang="en-US" dirty="0" err="1">
                <a:latin typeface="Calibri"/>
                <a:cs typeface="Calibri"/>
              </a:rPr>
              <a:t>trạm</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những</a:t>
            </a:r>
            <a:r>
              <a:rPr lang="en-US" dirty="0">
                <a:latin typeface="Calibri"/>
                <a:cs typeface="Calibri"/>
              </a:rPr>
              <a:t> </a:t>
            </a:r>
            <a:r>
              <a:rPr lang="en-US" dirty="0" err="1">
                <a:latin typeface="Calibri"/>
                <a:cs typeface="Calibri"/>
              </a:rPr>
              <a:t>người</a:t>
            </a:r>
            <a:r>
              <a:rPr lang="en-US" dirty="0">
                <a:latin typeface="Calibri"/>
                <a:cs typeface="Calibri"/>
              </a:rPr>
              <a:t> </a:t>
            </a:r>
            <a:r>
              <a:rPr lang="en-US" dirty="0" err="1">
                <a:latin typeface="Calibri"/>
                <a:cs typeface="Calibri"/>
              </a:rPr>
              <a:t>dùng</a:t>
            </a:r>
            <a:r>
              <a:rPr lang="en-US" dirty="0">
                <a:latin typeface="Calibri"/>
                <a:cs typeface="Calibri"/>
              </a:rPr>
              <a:t> </a:t>
            </a:r>
            <a:r>
              <a:rPr lang="en-US" dirty="0" err="1">
                <a:latin typeface="Calibri"/>
                <a:cs typeface="Calibri"/>
              </a:rPr>
              <a:t>có</a:t>
            </a:r>
            <a:r>
              <a:rPr lang="en-US" dirty="0">
                <a:latin typeface="Calibri"/>
                <a:cs typeface="Calibri"/>
              </a:rPr>
              <a:t> </a:t>
            </a:r>
            <a:r>
              <a:rPr lang="en-US" dirty="0" err="1">
                <a:latin typeface="Calibri"/>
                <a:cs typeface="Calibri"/>
              </a:rPr>
              <a:t>quyển</a:t>
            </a:r>
            <a:r>
              <a:rPr lang="en-US" dirty="0">
                <a:latin typeface="Calibri"/>
                <a:cs typeface="Calibri"/>
              </a:rPr>
              <a:t> </a:t>
            </a:r>
            <a:r>
              <a:rPr lang="en-US" dirty="0" err="1">
                <a:latin typeface="Calibri"/>
                <a:cs typeface="Calibri"/>
              </a:rPr>
              <a:t>quản</a:t>
            </a:r>
            <a:r>
              <a:rPr lang="en-US" dirty="0">
                <a:latin typeface="Calibri"/>
                <a:cs typeface="Calibri"/>
              </a:rPr>
              <a:t> </a:t>
            </a:r>
            <a:r>
              <a:rPr lang="en-US" dirty="0" err="1">
                <a:latin typeface="Calibri"/>
                <a:cs typeface="Calibri"/>
              </a:rPr>
              <a:t>lý</a:t>
            </a:r>
            <a:r>
              <a:rPr lang="en-US" dirty="0">
                <a:latin typeface="Calibri"/>
                <a:cs typeface="Calibri"/>
              </a:rPr>
              <a:t> </a:t>
            </a:r>
            <a:r>
              <a:rPr lang="en-US" dirty="0" err="1">
                <a:latin typeface="Calibri"/>
                <a:cs typeface="Calibri"/>
              </a:rPr>
              <a:t>trạm</a:t>
            </a:r>
            <a:r>
              <a:rPr lang="en-US" dirty="0">
                <a:latin typeface="Calibri"/>
                <a:cs typeface="Calibri"/>
              </a:rPr>
              <a:t> </a:t>
            </a:r>
            <a:r>
              <a:rPr lang="en-US" dirty="0" err="1">
                <a:latin typeface="Calibri"/>
                <a:cs typeface="Calibri"/>
              </a:rPr>
              <a:t>quan</a:t>
            </a:r>
            <a:r>
              <a:rPr lang="en-US" dirty="0">
                <a:latin typeface="Calibri"/>
                <a:cs typeface="Calibri"/>
              </a:rPr>
              <a:t> </a:t>
            </a:r>
            <a:r>
              <a:rPr lang="en-US" dirty="0" err="1">
                <a:latin typeface="Calibri"/>
                <a:cs typeface="Calibri"/>
              </a:rPr>
              <a:t>trắc</a:t>
            </a:r>
            <a:r>
              <a:rPr lang="en-US" dirty="0">
                <a:latin typeface="Calibri"/>
                <a:cs typeface="Calibri"/>
              </a:rPr>
              <a:t> , </a:t>
            </a:r>
            <a:r>
              <a:rPr lang="en-US" dirty="0" err="1">
                <a:latin typeface="Calibri"/>
                <a:cs typeface="Calibri"/>
              </a:rPr>
              <a:t>thiết</a:t>
            </a:r>
            <a:r>
              <a:rPr lang="en-US" dirty="0">
                <a:latin typeface="Calibri"/>
                <a:cs typeface="Calibri"/>
              </a:rPr>
              <a:t> </a:t>
            </a:r>
            <a:r>
              <a:rPr lang="en-US" dirty="0" err="1">
                <a:latin typeface="Calibri"/>
                <a:cs typeface="Calibri"/>
              </a:rPr>
              <a:t>bị</a:t>
            </a:r>
            <a:r>
              <a:rPr lang="en-US" dirty="0">
                <a:latin typeface="Calibri"/>
                <a:cs typeface="Calibri"/>
              </a:rPr>
              <a:t> </a:t>
            </a:r>
            <a:endParaRPr lang="en-US">
              <a:latin typeface="Calibri"/>
              <a:cs typeface="Calibri"/>
            </a:endParaRPr>
          </a:p>
          <a:p>
            <a:r>
              <a:rPr lang="en-US" dirty="0">
                <a:latin typeface="Calibri"/>
                <a:cs typeface="Calibri"/>
              </a:rPr>
              <a:t>       </a:t>
            </a:r>
            <a:r>
              <a:rPr lang="en-US" dirty="0" err="1">
                <a:latin typeface="Calibri"/>
                <a:cs typeface="Calibri"/>
              </a:rPr>
              <a:t>Khách</a:t>
            </a:r>
            <a:r>
              <a:rPr lang="en-US" dirty="0">
                <a:latin typeface="Calibri"/>
                <a:cs typeface="Calibri"/>
              </a:rPr>
              <a:t> : </a:t>
            </a:r>
            <a:r>
              <a:rPr lang="en-US" dirty="0" err="1">
                <a:latin typeface="Calibri"/>
                <a:cs typeface="Calibri"/>
              </a:rPr>
              <a:t>đối</a:t>
            </a:r>
            <a:r>
              <a:rPr lang="en-US" dirty="0">
                <a:latin typeface="Calibri"/>
                <a:cs typeface="Calibri"/>
              </a:rPr>
              <a:t> </a:t>
            </a:r>
            <a:r>
              <a:rPr lang="en-US" dirty="0" err="1">
                <a:latin typeface="Calibri"/>
                <a:cs typeface="Calibri"/>
              </a:rPr>
              <a:t>tượng</a:t>
            </a:r>
            <a:r>
              <a:rPr lang="en-US" dirty="0">
                <a:latin typeface="Calibri"/>
                <a:cs typeface="Calibri"/>
              </a:rPr>
              <a:t> </a:t>
            </a:r>
            <a:r>
              <a:rPr lang="en-US" dirty="0" err="1">
                <a:latin typeface="Calibri"/>
                <a:cs typeface="Calibri"/>
              </a:rPr>
              <a:t>người</a:t>
            </a:r>
            <a:r>
              <a:rPr lang="en-US" dirty="0">
                <a:latin typeface="Calibri"/>
                <a:cs typeface="Calibri"/>
              </a:rPr>
              <a:t> </a:t>
            </a:r>
            <a:r>
              <a:rPr lang="en-US" dirty="0" err="1">
                <a:latin typeface="Calibri"/>
                <a:cs typeface="Calibri"/>
              </a:rPr>
              <a:t>dùng</a:t>
            </a:r>
            <a:r>
              <a:rPr lang="en-US" dirty="0">
                <a:latin typeface="Calibri"/>
                <a:cs typeface="Calibri"/>
              </a:rPr>
              <a:t> </a:t>
            </a:r>
            <a:r>
              <a:rPr lang="en-US" dirty="0" err="1">
                <a:latin typeface="Calibri"/>
                <a:cs typeface="Calibri"/>
              </a:rPr>
              <a:t>chỉ</a:t>
            </a:r>
            <a:r>
              <a:rPr lang="en-US" dirty="0">
                <a:latin typeface="Calibri"/>
                <a:cs typeface="Calibri"/>
              </a:rPr>
              <a:t> </a:t>
            </a:r>
            <a:r>
              <a:rPr lang="en-US" dirty="0" err="1">
                <a:latin typeface="Calibri"/>
                <a:cs typeface="Calibri"/>
              </a:rPr>
              <a:t>có</a:t>
            </a:r>
            <a:r>
              <a:rPr lang="en-US" dirty="0">
                <a:latin typeface="Calibri"/>
                <a:cs typeface="Calibri"/>
              </a:rPr>
              <a:t> </a:t>
            </a:r>
            <a:r>
              <a:rPr lang="en-US" dirty="0" err="1">
                <a:latin typeface="Calibri"/>
                <a:cs typeface="Calibri"/>
              </a:rPr>
              <a:t>thể</a:t>
            </a:r>
            <a:r>
              <a:rPr lang="en-US" dirty="0">
                <a:latin typeface="Calibri"/>
                <a:cs typeface="Calibri"/>
              </a:rPr>
              <a:t> </a:t>
            </a:r>
            <a:r>
              <a:rPr lang="en-US" dirty="0" err="1">
                <a:latin typeface="Calibri"/>
                <a:cs typeface="Calibri"/>
              </a:rPr>
              <a:t>truy</a:t>
            </a:r>
            <a:r>
              <a:rPr lang="en-US" dirty="0">
                <a:latin typeface="Calibri"/>
                <a:cs typeface="Calibri"/>
              </a:rPr>
              <a:t> </a:t>
            </a:r>
            <a:r>
              <a:rPr lang="en-US" dirty="0" err="1">
                <a:latin typeface="Calibri"/>
                <a:cs typeface="Calibri"/>
              </a:rPr>
              <a:t>cập</a:t>
            </a:r>
            <a:r>
              <a:rPr lang="en-US" dirty="0">
                <a:latin typeface="Calibri"/>
                <a:cs typeface="Calibri"/>
              </a:rPr>
              <a:t> </a:t>
            </a:r>
            <a:r>
              <a:rPr lang="en-US" dirty="0" err="1">
                <a:latin typeface="Calibri"/>
                <a:cs typeface="Calibri"/>
              </a:rPr>
              <a:t>các</a:t>
            </a:r>
            <a:r>
              <a:rPr lang="en-US" dirty="0">
                <a:latin typeface="Calibri"/>
                <a:cs typeface="Calibri"/>
              </a:rPr>
              <a:t> </a:t>
            </a:r>
            <a:r>
              <a:rPr lang="en-US" dirty="0" err="1">
                <a:latin typeface="Calibri"/>
                <a:cs typeface="Calibri"/>
              </a:rPr>
              <a:t>tài</a:t>
            </a:r>
            <a:r>
              <a:rPr lang="en-US" dirty="0">
                <a:latin typeface="Calibri"/>
                <a:cs typeface="Calibri"/>
              </a:rPr>
              <a:t> </a:t>
            </a:r>
            <a:r>
              <a:rPr lang="en-US" dirty="0" err="1">
                <a:latin typeface="Calibri"/>
                <a:cs typeface="Calibri"/>
              </a:rPr>
              <a:t>nguyên</a:t>
            </a:r>
            <a:r>
              <a:rPr lang="en-US" dirty="0">
                <a:latin typeface="Calibri"/>
                <a:cs typeface="Calibri"/>
              </a:rPr>
              <a:t> </a:t>
            </a:r>
            <a:r>
              <a:rPr lang="en-US" dirty="0" err="1">
                <a:latin typeface="Calibri"/>
                <a:cs typeface="Calibri"/>
              </a:rPr>
              <a:t>mở</a:t>
            </a:r>
            <a:r>
              <a:rPr lang="en-US" dirty="0">
                <a:latin typeface="Calibri"/>
                <a:cs typeface="Calibri"/>
              </a:rPr>
              <a:t> .</a:t>
            </a:r>
          </a:p>
          <a:p>
            <a:r>
              <a:rPr lang="en-US" dirty="0" err="1">
                <a:latin typeface="Calibri"/>
                <a:cs typeface="Calibri"/>
              </a:rPr>
              <a:t>Về</a:t>
            </a:r>
            <a:r>
              <a:rPr lang="en-US" dirty="0">
                <a:latin typeface="Calibri"/>
                <a:cs typeface="Calibri"/>
              </a:rPr>
              <a:t> </a:t>
            </a:r>
            <a:r>
              <a:rPr lang="en-US" dirty="0" err="1">
                <a:latin typeface="Calibri"/>
                <a:cs typeface="Calibri"/>
              </a:rPr>
              <a:t>chức</a:t>
            </a:r>
            <a:r>
              <a:rPr lang="en-US" dirty="0">
                <a:latin typeface="Calibri"/>
                <a:cs typeface="Calibri"/>
              </a:rPr>
              <a:t> </a:t>
            </a:r>
            <a:r>
              <a:rPr lang="en-US" dirty="0" err="1">
                <a:latin typeface="Calibri"/>
                <a:cs typeface="Calibri"/>
              </a:rPr>
              <a:t>năng</a:t>
            </a:r>
            <a:r>
              <a:rPr lang="en-US" dirty="0">
                <a:latin typeface="Calibri"/>
                <a:cs typeface="Calibri"/>
              </a:rPr>
              <a:t> :  </a:t>
            </a:r>
          </a:p>
          <a:p>
            <a:endParaRPr lang="en-US" dirty="0">
              <a:cs typeface="Calibri"/>
            </a:endParaRPr>
          </a:p>
          <a:p>
            <a:r>
              <a:rPr lang="en-US" dirty="0" err="1">
                <a:cs typeface="Calibri"/>
              </a:rPr>
              <a:t>Về</a:t>
            </a:r>
            <a:r>
              <a:rPr lang="en-US" dirty="0">
                <a:cs typeface="Calibri"/>
              </a:rPr>
              <a:t> yêu cầu phi </a:t>
            </a:r>
            <a:r>
              <a:rPr lang="en-US" dirty="0" err="1">
                <a:cs typeface="Calibri"/>
              </a:rPr>
              <a:t>chức</a:t>
            </a:r>
            <a:r>
              <a:rPr lang="en-US" dirty="0">
                <a:cs typeface="Calibri"/>
              </a:rPr>
              <a:t> </a:t>
            </a:r>
            <a:r>
              <a:rPr lang="en-US" dirty="0" err="1">
                <a:cs typeface="Calibri"/>
              </a:rPr>
              <a:t>năng</a:t>
            </a:r>
            <a:r>
              <a:rPr lang="en-US" dirty="0">
                <a:cs typeface="Calibri"/>
              </a:rPr>
              <a:t> : </a:t>
            </a:r>
          </a:p>
        </p:txBody>
      </p:sp>
      <p:sp>
        <p:nvSpPr>
          <p:cNvPr id="4" name="Chỗ dành sẵn cho Số hiệu Bản chiếu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2472293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763775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101095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762405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344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199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4681727" y="224918"/>
            <a:ext cx="7196836"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4699001" y="1011238"/>
            <a:ext cx="7179563"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8/18/2022</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6348979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8/18/2022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313436" y="841248"/>
            <a:ext cx="11565467"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25981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8/18/2022</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47714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8/18/2022</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963168"/>
            <a:ext cx="11565467"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44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794512" y="1533017"/>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6185408" y="1533017"/>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8/18/2022</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01297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8/18/2022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20468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728884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764DE79-268F-4C1A-8933-263129D2AF90}" type="datetimeFigureOut">
              <a:rPr lang="en-US" dirty="0"/>
              <a:t>8/18/2022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05532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110971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316697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280580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668269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764DE79-268F-4C1A-8933-263129D2AF90}" type="datetimeFigureOut">
              <a:rPr lang="en-US" dirty="0"/>
              <a:t>8/18/2022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917544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764DE79-268F-4C1A-8933-263129D2AF90}" type="datetimeFigureOut">
              <a:rPr lang="en-US" dirty="0"/>
              <a:t>8/18/2022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662476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7074018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jfif"/><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normAutofit fontScale="90000"/>
          </a:bodyPr>
          <a:lstStyle/>
          <a:p>
            <a:r>
              <a:rPr lang="en-US"/>
              <a:t>3. </a:t>
            </a:r>
            <a:r>
              <a:rPr lang="en-US" err="1"/>
              <a:t>Phân</a:t>
            </a:r>
            <a:r>
              <a:rPr lang="en-US"/>
              <a:t> </a:t>
            </a:r>
            <a:r>
              <a:rPr lang="en-US" err="1"/>
              <a:t>tích</a:t>
            </a:r>
            <a:r>
              <a:rPr lang="en-US"/>
              <a:t>, </a:t>
            </a:r>
            <a:r>
              <a:rPr lang="en-US" err="1"/>
              <a:t>thiết</a:t>
            </a:r>
            <a:r>
              <a:rPr lang="en-US"/>
              <a:t> </a:t>
            </a:r>
            <a:r>
              <a:rPr lang="en-US" err="1"/>
              <a:t>kế</a:t>
            </a:r>
            <a:r>
              <a:rPr lang="en-US"/>
              <a:t> phần </a:t>
            </a:r>
            <a:r>
              <a:rPr lang="en-US" err="1"/>
              <a:t>mềm</a:t>
            </a:r>
            <a:endParaRPr lang="en-US"/>
          </a:p>
        </p:txBody>
      </p:sp>
      <p:grpSp>
        <p:nvGrpSpPr>
          <p:cNvPr id="11" name="Group 8">
            <a:extLst>
              <a:ext uri="{FF2B5EF4-FFF2-40B4-BE49-F238E27FC236}">
                <a16:creationId xmlns:a16="http://schemas.microsoft.com/office/drawing/2014/main" id="{E36733C0-2B61-64DD-D2E2-465DB765CB4E}"/>
              </a:ext>
            </a:extLst>
          </p:cNvPr>
          <p:cNvGrpSpPr/>
          <p:nvPr/>
        </p:nvGrpSpPr>
        <p:grpSpPr>
          <a:xfrm>
            <a:off x="860687" y="1803389"/>
            <a:ext cx="11111297" cy="2956223"/>
            <a:chOff x="227292" y="-432366"/>
            <a:chExt cx="20049494" cy="5458012"/>
          </a:xfrm>
        </p:grpSpPr>
        <p:cxnSp>
          <p:nvCxnSpPr>
            <p:cNvPr id="12" name="Straight Connector 70">
              <a:extLst>
                <a:ext uri="{FF2B5EF4-FFF2-40B4-BE49-F238E27FC236}">
                  <a16:creationId xmlns:a16="http://schemas.microsoft.com/office/drawing/2014/main" id="{0609EF91-FFE3-E06E-26E2-B5089C4F76E5}"/>
                </a:ext>
              </a:extLst>
            </p:cNvPr>
            <p:cNvCxnSpPr>
              <a:cxnSpLocks/>
            </p:cNvCxnSpPr>
            <p:nvPr/>
          </p:nvCxnSpPr>
          <p:spPr>
            <a:xfrm>
              <a:off x="1213414" y="2346235"/>
              <a:ext cx="18360397" cy="14893"/>
            </a:xfrm>
            <a:prstGeom prst="line">
              <a:avLst/>
            </a:prstGeom>
            <a:ln w="127000" cap="rnd">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13" name="Freeform 298">
              <a:extLst>
                <a:ext uri="{FF2B5EF4-FFF2-40B4-BE49-F238E27FC236}">
                  <a16:creationId xmlns:a16="http://schemas.microsoft.com/office/drawing/2014/main" id="{498C3139-DD64-FCD4-41B7-B0461CDFF969}"/>
                </a:ext>
              </a:extLst>
            </p:cNvPr>
            <p:cNvSpPr>
              <a:spLocks noChangeArrowheads="1"/>
            </p:cNvSpPr>
            <p:nvPr/>
          </p:nvSpPr>
          <p:spPr bwMode="auto">
            <a:xfrm>
              <a:off x="9302720" y="2172521"/>
              <a:ext cx="382967" cy="377211"/>
            </a:xfrm>
            <a:custGeom>
              <a:avLst/>
              <a:gdLst>
                <a:gd name="T0" fmla="*/ 105660 w 307"/>
                <a:gd name="T1" fmla="*/ 0 h 305"/>
                <a:gd name="T2" fmla="*/ 105660 w 307"/>
                <a:gd name="T3" fmla="*/ 0 h 305"/>
                <a:gd name="T4" fmla="*/ 211319 w 307"/>
                <a:gd name="T5" fmla="*/ 104147 h 305"/>
                <a:gd name="T6" fmla="*/ 211319 w 307"/>
                <a:gd name="T7" fmla="*/ 104147 h 305"/>
                <a:gd name="T8" fmla="*/ 105660 w 307"/>
                <a:gd name="T9" fmla="*/ 208295 h 305"/>
                <a:gd name="T10" fmla="*/ 105660 w 307"/>
                <a:gd name="T11" fmla="*/ 208295 h 305"/>
                <a:gd name="T12" fmla="*/ 0 w 307"/>
                <a:gd name="T13" fmla="*/ 104147 h 305"/>
                <a:gd name="T14" fmla="*/ 0 w 307"/>
                <a:gd name="T15" fmla="*/ 104147 h 305"/>
                <a:gd name="T16" fmla="*/ 105660 w 307"/>
                <a:gd name="T17" fmla="*/ 0 h 3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7" h="305">
                  <a:moveTo>
                    <a:pt x="153" y="0"/>
                  </a:moveTo>
                  <a:lnTo>
                    <a:pt x="153" y="0"/>
                  </a:lnTo>
                  <a:cubicBezTo>
                    <a:pt x="237" y="0"/>
                    <a:pt x="306" y="68"/>
                    <a:pt x="306" y="152"/>
                  </a:cubicBezTo>
                  <a:cubicBezTo>
                    <a:pt x="306" y="236"/>
                    <a:pt x="237" y="304"/>
                    <a:pt x="153" y="304"/>
                  </a:cubicBezTo>
                  <a:cubicBezTo>
                    <a:pt x="69" y="304"/>
                    <a:pt x="0" y="236"/>
                    <a:pt x="0" y="152"/>
                  </a:cubicBezTo>
                  <a:cubicBezTo>
                    <a:pt x="0" y="68"/>
                    <a:pt x="69" y="0"/>
                    <a:pt x="153" y="0"/>
                  </a:cubicBezTo>
                </a:path>
              </a:pathLst>
            </a:custGeom>
            <a:solidFill>
              <a:srgbClr val="417BB2"/>
            </a:solidFill>
            <a:ln>
              <a:noFill/>
            </a:ln>
            <a:effectLst/>
          </p:spPr>
          <p:txBody>
            <a:bodyPr wrap="none" anchor="ctr"/>
            <a:lstStyle/>
            <a:p>
              <a:endParaRPr lang="en-US" sz="1200" dirty="0">
                <a:latin typeface="Lato Light" panose="020F0502020204030203" pitchFamily="34" charset="0"/>
              </a:endParaRPr>
            </a:p>
          </p:txBody>
        </p:sp>
        <p:sp>
          <p:nvSpPr>
            <p:cNvPr id="15" name="Freeform 300">
              <a:extLst>
                <a:ext uri="{FF2B5EF4-FFF2-40B4-BE49-F238E27FC236}">
                  <a16:creationId xmlns:a16="http://schemas.microsoft.com/office/drawing/2014/main" id="{10459882-925C-7427-F5F8-8A98BDBBE9C1}"/>
                </a:ext>
              </a:extLst>
            </p:cNvPr>
            <p:cNvSpPr>
              <a:spLocks noChangeArrowheads="1"/>
            </p:cNvSpPr>
            <p:nvPr/>
          </p:nvSpPr>
          <p:spPr bwMode="auto">
            <a:xfrm>
              <a:off x="17405240" y="2231200"/>
              <a:ext cx="385851" cy="385850"/>
            </a:xfrm>
            <a:custGeom>
              <a:avLst/>
              <a:gdLst>
                <a:gd name="T0" fmla="*/ 105660 w 307"/>
                <a:gd name="T1" fmla="*/ 0 h 307"/>
                <a:gd name="T2" fmla="*/ 105660 w 307"/>
                <a:gd name="T3" fmla="*/ 0 h 307"/>
                <a:gd name="T4" fmla="*/ 211319 w 307"/>
                <a:gd name="T5" fmla="*/ 105660 h 307"/>
                <a:gd name="T6" fmla="*/ 211319 w 307"/>
                <a:gd name="T7" fmla="*/ 105660 h 307"/>
                <a:gd name="T8" fmla="*/ 105660 w 307"/>
                <a:gd name="T9" fmla="*/ 211319 h 307"/>
                <a:gd name="T10" fmla="*/ 105660 w 307"/>
                <a:gd name="T11" fmla="*/ 211319 h 307"/>
                <a:gd name="T12" fmla="*/ 0 w 307"/>
                <a:gd name="T13" fmla="*/ 105660 h 307"/>
                <a:gd name="T14" fmla="*/ 0 w 307"/>
                <a:gd name="T15" fmla="*/ 105660 h 307"/>
                <a:gd name="T16" fmla="*/ 105660 w 307"/>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7" h="307">
                  <a:moveTo>
                    <a:pt x="153" y="0"/>
                  </a:moveTo>
                  <a:lnTo>
                    <a:pt x="153" y="0"/>
                  </a:lnTo>
                  <a:cubicBezTo>
                    <a:pt x="238" y="0"/>
                    <a:pt x="306" y="69"/>
                    <a:pt x="306" y="153"/>
                  </a:cubicBezTo>
                  <a:cubicBezTo>
                    <a:pt x="306" y="237"/>
                    <a:pt x="238" y="306"/>
                    <a:pt x="153" y="306"/>
                  </a:cubicBezTo>
                  <a:cubicBezTo>
                    <a:pt x="69" y="306"/>
                    <a:pt x="0" y="237"/>
                    <a:pt x="0" y="153"/>
                  </a:cubicBezTo>
                  <a:cubicBezTo>
                    <a:pt x="0" y="69"/>
                    <a:pt x="69" y="0"/>
                    <a:pt x="153" y="0"/>
                  </a:cubicBezTo>
                </a:path>
              </a:pathLst>
            </a:custGeom>
            <a:solidFill>
              <a:srgbClr val="FFC000"/>
            </a:solidFill>
            <a:ln>
              <a:noFill/>
            </a:ln>
            <a:effectLst/>
          </p:spPr>
          <p:txBody>
            <a:bodyPr wrap="none" anchor="ctr"/>
            <a:lstStyle/>
            <a:p>
              <a:endParaRPr lang="en-US" sz="1200" dirty="0">
                <a:latin typeface="Lato Light" panose="020F0502020204030203" pitchFamily="34" charset="0"/>
              </a:endParaRPr>
            </a:p>
          </p:txBody>
        </p:sp>
        <p:sp>
          <p:nvSpPr>
            <p:cNvPr id="16" name="Freeform 299">
              <a:extLst>
                <a:ext uri="{FF2B5EF4-FFF2-40B4-BE49-F238E27FC236}">
                  <a16:creationId xmlns:a16="http://schemas.microsoft.com/office/drawing/2014/main" id="{2052C3F6-E3E2-8BE4-ACC0-8C6E297F7487}"/>
                </a:ext>
              </a:extLst>
            </p:cNvPr>
            <p:cNvSpPr>
              <a:spLocks noChangeArrowheads="1"/>
            </p:cNvSpPr>
            <p:nvPr/>
          </p:nvSpPr>
          <p:spPr bwMode="auto">
            <a:xfrm>
              <a:off x="2714429" y="2166763"/>
              <a:ext cx="382969" cy="382970"/>
            </a:xfrm>
            <a:custGeom>
              <a:avLst/>
              <a:gdLst>
                <a:gd name="T0" fmla="*/ 105660 w 307"/>
                <a:gd name="T1" fmla="*/ 0 h 307"/>
                <a:gd name="T2" fmla="*/ 105660 w 307"/>
                <a:gd name="T3" fmla="*/ 0 h 307"/>
                <a:gd name="T4" fmla="*/ 211319 w 307"/>
                <a:gd name="T5" fmla="*/ 105660 h 307"/>
                <a:gd name="T6" fmla="*/ 211319 w 307"/>
                <a:gd name="T7" fmla="*/ 105660 h 307"/>
                <a:gd name="T8" fmla="*/ 105660 w 307"/>
                <a:gd name="T9" fmla="*/ 211319 h 307"/>
                <a:gd name="T10" fmla="*/ 105660 w 307"/>
                <a:gd name="T11" fmla="*/ 211319 h 307"/>
                <a:gd name="T12" fmla="*/ 0 w 307"/>
                <a:gd name="T13" fmla="*/ 105660 h 307"/>
                <a:gd name="T14" fmla="*/ 0 w 307"/>
                <a:gd name="T15" fmla="*/ 105660 h 307"/>
                <a:gd name="T16" fmla="*/ 105660 w 307"/>
                <a:gd name="T17" fmla="*/ 0 h 3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7" h="307">
                  <a:moveTo>
                    <a:pt x="153" y="0"/>
                  </a:moveTo>
                  <a:lnTo>
                    <a:pt x="153" y="0"/>
                  </a:lnTo>
                  <a:cubicBezTo>
                    <a:pt x="238" y="0"/>
                    <a:pt x="306" y="68"/>
                    <a:pt x="306" y="153"/>
                  </a:cubicBezTo>
                  <a:cubicBezTo>
                    <a:pt x="306" y="237"/>
                    <a:pt x="238" y="306"/>
                    <a:pt x="153" y="306"/>
                  </a:cubicBezTo>
                  <a:cubicBezTo>
                    <a:pt x="69" y="306"/>
                    <a:pt x="0" y="237"/>
                    <a:pt x="0" y="153"/>
                  </a:cubicBezTo>
                  <a:cubicBezTo>
                    <a:pt x="0" y="68"/>
                    <a:pt x="69" y="0"/>
                    <a:pt x="153" y="0"/>
                  </a:cubicBezTo>
                </a:path>
              </a:pathLst>
            </a:custGeom>
            <a:solidFill>
              <a:schemeClr val="accent3"/>
            </a:solidFill>
            <a:ln>
              <a:noFill/>
            </a:ln>
            <a:effectLst/>
          </p:spPr>
          <p:txBody>
            <a:bodyPr wrap="none" anchor="ctr"/>
            <a:lstStyle/>
            <a:p>
              <a:endParaRPr lang="en-US" sz="1200" dirty="0">
                <a:latin typeface="Lato Light" panose="020F0502020204030203" pitchFamily="34" charset="0"/>
              </a:endParaRPr>
            </a:p>
          </p:txBody>
        </p:sp>
        <p:sp>
          <p:nvSpPr>
            <p:cNvPr id="17" name="Subtitle 2">
              <a:extLst>
                <a:ext uri="{FF2B5EF4-FFF2-40B4-BE49-F238E27FC236}">
                  <a16:creationId xmlns:a16="http://schemas.microsoft.com/office/drawing/2014/main" id="{B1561C7E-5E09-0627-96D8-73F643388F65}"/>
                </a:ext>
              </a:extLst>
            </p:cNvPr>
            <p:cNvSpPr txBox="1">
              <a:spLocks/>
            </p:cNvSpPr>
            <p:nvPr/>
          </p:nvSpPr>
          <p:spPr>
            <a:xfrm>
              <a:off x="227292" y="4263388"/>
              <a:ext cx="5357242" cy="681890"/>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en-GB" sz="1800" b="1" dirty="0" err="1">
                  <a:solidFill>
                    <a:schemeClr val="tx1"/>
                  </a:solidFill>
                  <a:latin typeface="UTM Neo Sans Intel"/>
                  <a:ea typeface="UTM Neo Sans Intel" charset="0"/>
                  <a:cs typeface="UTM Neo Sans Intel" charset="0"/>
                </a:rPr>
                <a:t>Xác</a:t>
              </a:r>
              <a:r>
                <a:rPr lang="en-GB" sz="1800" b="1" dirty="0">
                  <a:solidFill>
                    <a:schemeClr val="tx1"/>
                  </a:solidFill>
                  <a:latin typeface="UTM Neo Sans Intel"/>
                  <a:ea typeface="UTM Neo Sans Intel" charset="0"/>
                  <a:cs typeface="UTM Neo Sans Intel" charset="0"/>
                </a:rPr>
                <a:t> </a:t>
              </a:r>
              <a:r>
                <a:rPr lang="en-GB" sz="1800" b="1" dirty="0" err="1">
                  <a:solidFill>
                    <a:schemeClr val="tx1"/>
                  </a:solidFill>
                  <a:latin typeface="UTM Neo Sans Intel"/>
                  <a:ea typeface="UTM Neo Sans Intel" charset="0"/>
                  <a:cs typeface="UTM Neo Sans Intel" charset="0"/>
                </a:rPr>
                <a:t>định</a:t>
              </a:r>
              <a:r>
                <a:rPr lang="en-GB" sz="1800" b="1" dirty="0">
                  <a:solidFill>
                    <a:schemeClr val="tx1"/>
                  </a:solidFill>
                  <a:latin typeface="UTM Neo Sans Intel"/>
                  <a:ea typeface="UTM Neo Sans Intel" charset="0"/>
                  <a:cs typeface="UTM Neo Sans Intel" charset="0"/>
                </a:rPr>
                <a:t> </a:t>
              </a:r>
              <a:r>
                <a:rPr lang="en-GB" sz="1800" b="1" dirty="0" err="1">
                  <a:solidFill>
                    <a:schemeClr val="tx1"/>
                  </a:solidFill>
                  <a:latin typeface="UTM Neo Sans Intel"/>
                  <a:ea typeface="UTM Neo Sans Intel" charset="0"/>
                  <a:cs typeface="UTM Neo Sans Intel" charset="0"/>
                </a:rPr>
                <a:t>yêu</a:t>
              </a:r>
              <a:r>
                <a:rPr lang="en-GB" sz="1800" b="1" dirty="0">
                  <a:solidFill>
                    <a:schemeClr val="tx1"/>
                  </a:solidFill>
                  <a:latin typeface="UTM Neo Sans Intel"/>
                  <a:ea typeface="UTM Neo Sans Intel" charset="0"/>
                  <a:cs typeface="UTM Neo Sans Intel" charset="0"/>
                </a:rPr>
                <a:t> </a:t>
              </a:r>
              <a:r>
                <a:rPr lang="en-GB" sz="1800" b="1" dirty="0" err="1">
                  <a:solidFill>
                    <a:schemeClr val="tx1"/>
                  </a:solidFill>
                  <a:latin typeface="UTM Neo Sans Intel"/>
                  <a:ea typeface="UTM Neo Sans Intel" charset="0"/>
                  <a:cs typeface="UTM Neo Sans Intel" charset="0"/>
                </a:rPr>
                <a:t>cầu</a:t>
              </a:r>
              <a:r>
                <a:rPr lang="en-GB" sz="1800" b="1" dirty="0">
                  <a:solidFill>
                    <a:schemeClr val="tx1"/>
                  </a:solidFill>
                  <a:latin typeface="UTM Neo Sans Intel"/>
                  <a:ea typeface="UTM Neo Sans Intel" charset="0"/>
                  <a:cs typeface="UTM Neo Sans Intel" charset="0"/>
                </a:rPr>
                <a:t> </a:t>
              </a:r>
              <a:r>
                <a:rPr lang="en-GB" sz="1800" b="1" dirty="0" err="1">
                  <a:solidFill>
                    <a:schemeClr val="tx1"/>
                  </a:solidFill>
                  <a:latin typeface="UTM Neo Sans Intel"/>
                  <a:ea typeface="UTM Neo Sans Intel" charset="0"/>
                  <a:cs typeface="UTM Neo Sans Intel" charset="0"/>
                </a:rPr>
                <a:t>phần</a:t>
              </a:r>
              <a:r>
                <a:rPr lang="en-GB" sz="1800" b="1" dirty="0">
                  <a:solidFill>
                    <a:schemeClr val="tx1"/>
                  </a:solidFill>
                  <a:latin typeface="UTM Neo Sans Intel"/>
                  <a:ea typeface="UTM Neo Sans Intel" charset="0"/>
                  <a:cs typeface="UTM Neo Sans Intel" charset="0"/>
                </a:rPr>
                <a:t> </a:t>
              </a:r>
              <a:r>
                <a:rPr lang="en-GB" sz="1800" b="1" dirty="0" err="1">
                  <a:solidFill>
                    <a:schemeClr val="tx1"/>
                  </a:solidFill>
                  <a:latin typeface="UTM Neo Sans Intel"/>
                  <a:ea typeface="UTM Neo Sans Intel" charset="0"/>
                  <a:cs typeface="UTM Neo Sans Intel" charset="0"/>
                </a:rPr>
                <a:t>mềm</a:t>
              </a:r>
              <a:endParaRPr lang="en-GB" sz="1800" b="1" dirty="0">
                <a:solidFill>
                  <a:schemeClr val="tx1"/>
                </a:solidFill>
                <a:latin typeface="UTM Neo Sans Intel"/>
                <a:ea typeface="UTM Neo Sans Intel" charset="0"/>
                <a:cs typeface="UTM Neo Sans Intel" charset="0"/>
              </a:endParaRPr>
            </a:p>
          </p:txBody>
        </p:sp>
        <p:cxnSp>
          <p:nvCxnSpPr>
            <p:cNvPr id="19" name="Straight Arrow Connector 80">
              <a:extLst>
                <a:ext uri="{FF2B5EF4-FFF2-40B4-BE49-F238E27FC236}">
                  <a16:creationId xmlns:a16="http://schemas.microsoft.com/office/drawing/2014/main" id="{C0FB3BB0-951D-A0EF-88B9-E0F6B409BFBA}"/>
                </a:ext>
              </a:extLst>
            </p:cNvPr>
            <p:cNvCxnSpPr>
              <a:cxnSpLocks/>
            </p:cNvCxnSpPr>
            <p:nvPr/>
          </p:nvCxnSpPr>
          <p:spPr>
            <a:xfrm>
              <a:off x="2905913" y="2905830"/>
              <a:ext cx="0" cy="1097280"/>
            </a:xfrm>
            <a:prstGeom prst="straightConnector1">
              <a:avLst/>
            </a:prstGeom>
            <a:ln w="1270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0" name="Subtitle 2">
              <a:extLst>
                <a:ext uri="{FF2B5EF4-FFF2-40B4-BE49-F238E27FC236}">
                  <a16:creationId xmlns:a16="http://schemas.microsoft.com/office/drawing/2014/main" id="{998E442F-FC01-F334-2791-C0C30B35CBD6}"/>
                </a:ext>
              </a:extLst>
            </p:cNvPr>
            <p:cNvSpPr txBox="1">
              <a:spLocks/>
            </p:cNvSpPr>
            <p:nvPr/>
          </p:nvSpPr>
          <p:spPr>
            <a:xfrm>
              <a:off x="7618789" y="-432366"/>
              <a:ext cx="4051912" cy="681890"/>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nSpc>
                  <a:spcPct val="100000"/>
                </a:lnSpc>
              </a:pPr>
              <a:r>
                <a:rPr lang="en-US" sz="1800" b="1">
                  <a:solidFill>
                    <a:schemeClr val="tx1"/>
                  </a:solidFill>
                  <a:latin typeface="UTM Neo Sans Intel" charset="0"/>
                  <a:ea typeface="UTM Neo Sans Intel" charset="0"/>
                  <a:cs typeface="UTM Neo Sans Intel" charset="0"/>
                </a:rPr>
                <a:t>Thiết kế giải pháp</a:t>
              </a:r>
              <a:endParaRPr lang="en-US" sz="1800" b="1" dirty="0">
                <a:solidFill>
                  <a:schemeClr val="tx1"/>
                </a:solidFill>
                <a:latin typeface="UTM Neo Sans Intel" charset="0"/>
                <a:ea typeface="UTM Neo Sans Intel" charset="0"/>
                <a:cs typeface="UTM Neo Sans Intel" charset="0"/>
              </a:endParaRPr>
            </a:p>
          </p:txBody>
        </p:sp>
        <p:cxnSp>
          <p:nvCxnSpPr>
            <p:cNvPr id="21" name="Straight Arrow Connector 83">
              <a:extLst>
                <a:ext uri="{FF2B5EF4-FFF2-40B4-BE49-F238E27FC236}">
                  <a16:creationId xmlns:a16="http://schemas.microsoft.com/office/drawing/2014/main" id="{9517ABB8-69F0-E866-F2FD-D618495512DD}"/>
                </a:ext>
              </a:extLst>
            </p:cNvPr>
            <p:cNvCxnSpPr>
              <a:cxnSpLocks/>
            </p:cNvCxnSpPr>
            <p:nvPr/>
          </p:nvCxnSpPr>
          <p:spPr>
            <a:xfrm>
              <a:off x="17598165" y="2905830"/>
              <a:ext cx="0" cy="1097280"/>
            </a:xfrm>
            <a:prstGeom prst="straightConnector1">
              <a:avLst/>
            </a:prstGeom>
            <a:solidFill>
              <a:srgbClr val="FFC000"/>
            </a:solidFill>
            <a:ln w="1270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86">
              <a:extLst>
                <a:ext uri="{FF2B5EF4-FFF2-40B4-BE49-F238E27FC236}">
                  <a16:creationId xmlns:a16="http://schemas.microsoft.com/office/drawing/2014/main" id="{0E55ABB1-33AB-9697-7186-18B545968EC8}"/>
                </a:ext>
              </a:extLst>
            </p:cNvPr>
            <p:cNvCxnSpPr>
              <a:cxnSpLocks/>
            </p:cNvCxnSpPr>
            <p:nvPr/>
          </p:nvCxnSpPr>
          <p:spPr>
            <a:xfrm flipV="1">
              <a:off x="9494203" y="752059"/>
              <a:ext cx="0" cy="1097280"/>
            </a:xfrm>
            <a:prstGeom prst="straightConnector1">
              <a:avLst/>
            </a:prstGeom>
            <a:solidFill>
              <a:srgbClr val="417BB2"/>
            </a:solidFill>
            <a:ln w="127000">
              <a:solidFill>
                <a:srgbClr val="417BB2"/>
              </a:solidFill>
              <a:tailEnd type="triangle"/>
            </a:ln>
          </p:spPr>
          <p:style>
            <a:lnRef idx="1">
              <a:schemeClr val="accent1"/>
            </a:lnRef>
            <a:fillRef idx="0">
              <a:schemeClr val="accent1"/>
            </a:fillRef>
            <a:effectRef idx="0">
              <a:schemeClr val="accent1"/>
            </a:effectRef>
            <a:fontRef idx="minor">
              <a:schemeClr val="tx1"/>
            </a:fontRef>
          </p:style>
        </p:cxnSp>
        <p:sp>
          <p:nvSpPr>
            <p:cNvPr id="27" name="Subtitle 2">
              <a:extLst>
                <a:ext uri="{FF2B5EF4-FFF2-40B4-BE49-F238E27FC236}">
                  <a16:creationId xmlns:a16="http://schemas.microsoft.com/office/drawing/2014/main" id="{9A30C0BA-D415-DF3F-7DFE-EC47E28B182D}"/>
                </a:ext>
              </a:extLst>
            </p:cNvPr>
            <p:cNvSpPr txBox="1">
              <a:spLocks/>
            </p:cNvSpPr>
            <p:nvPr/>
          </p:nvSpPr>
          <p:spPr>
            <a:xfrm>
              <a:off x="14919544" y="4343756"/>
              <a:ext cx="5357242" cy="681890"/>
            </a:xfrm>
            <a:prstGeom prst="rect">
              <a:avLst/>
            </a:prstGeom>
          </p:spPr>
          <p:txBody>
            <a:bodyPr vert="horz" wrap="square" lIns="91440" tIns="45720" rIns="9144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lvl="0">
                <a:lnSpc>
                  <a:spcPct val="100000"/>
                </a:lnSpc>
              </a:pPr>
              <a:r>
                <a:rPr lang="en-GB" sz="1800" b="1">
                  <a:solidFill>
                    <a:schemeClr val="tx1"/>
                  </a:solidFill>
                  <a:latin typeface="UTM Neo Sans Intel" charset="0"/>
                  <a:ea typeface="UTM Neo Sans Intel" charset="0"/>
                  <a:cs typeface="UTM Neo Sans Intel" charset="0"/>
                </a:rPr>
                <a:t>Mô hình hóa hệ thống</a:t>
              </a:r>
              <a:endParaRPr lang="en-US" sz="1800" b="1" dirty="0">
                <a:solidFill>
                  <a:schemeClr val="tx1"/>
                </a:solidFill>
                <a:latin typeface="UTM Neo Sans Intel" charset="0"/>
                <a:ea typeface="UTM Neo Sans Intel" charset="0"/>
                <a:cs typeface="UTM Neo Sans Intel" charset="0"/>
              </a:endParaRPr>
            </a:p>
          </p:txBody>
        </p:sp>
      </p:grpSp>
      <p:pic>
        <p:nvPicPr>
          <p:cNvPr id="30" name="Hình ảnh 29">
            <a:extLst>
              <a:ext uri="{FF2B5EF4-FFF2-40B4-BE49-F238E27FC236}">
                <a16:creationId xmlns:a16="http://schemas.microsoft.com/office/drawing/2014/main" id="{669D3AA3-D716-6CF6-5B4E-9A5812E2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880" y="1396315"/>
            <a:ext cx="2448161" cy="1528664"/>
          </a:xfrm>
          <a:prstGeom prst="rect">
            <a:avLst/>
          </a:prstGeom>
        </p:spPr>
      </p:pic>
      <p:pic>
        <p:nvPicPr>
          <p:cNvPr id="32" name="Hình ảnh 31">
            <a:extLst>
              <a:ext uri="{FF2B5EF4-FFF2-40B4-BE49-F238E27FC236}">
                <a16:creationId xmlns:a16="http://schemas.microsoft.com/office/drawing/2014/main" id="{F23DFFE6-ABFC-0F0A-92AF-131CC044C8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7006" y="3745888"/>
            <a:ext cx="2024817" cy="1348652"/>
          </a:xfrm>
          <a:prstGeom prst="roundRect">
            <a:avLst/>
          </a:prstGeom>
        </p:spPr>
      </p:pic>
      <p:pic>
        <p:nvPicPr>
          <p:cNvPr id="34" name="Hình ảnh 33">
            <a:extLst>
              <a:ext uri="{FF2B5EF4-FFF2-40B4-BE49-F238E27FC236}">
                <a16:creationId xmlns:a16="http://schemas.microsoft.com/office/drawing/2014/main" id="{EC01CB88-4D7B-80CE-DAE0-4C827045D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6511" y="1462069"/>
            <a:ext cx="2448162" cy="1401619"/>
          </a:xfrm>
          <a:prstGeom prst="roundRect">
            <a:avLst/>
          </a:prstGeom>
        </p:spPr>
      </p:pic>
    </p:spTree>
    <p:extLst>
      <p:ext uri="{BB962C8B-B14F-4D97-AF65-F5344CB8AC3E}">
        <p14:creationId xmlns:p14="http://schemas.microsoft.com/office/powerpoint/2010/main" val="2751358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normAutofit fontScale="90000"/>
          </a:bodyPr>
          <a:lstStyle/>
          <a:p>
            <a:r>
              <a:rPr lang="en-US"/>
              <a:t>3.1 Xác định yêu cầu phần mềm</a:t>
            </a:r>
          </a:p>
        </p:txBody>
      </p:sp>
      <p:sp>
        <p:nvSpPr>
          <p:cNvPr id="27" name="Hộp Văn bản 26">
            <a:extLst>
              <a:ext uri="{FF2B5EF4-FFF2-40B4-BE49-F238E27FC236}">
                <a16:creationId xmlns:a16="http://schemas.microsoft.com/office/drawing/2014/main" id="{DFE4B0AC-7574-F1D3-AE10-2B74DDD09ADB}"/>
              </a:ext>
            </a:extLst>
          </p:cNvPr>
          <p:cNvSpPr txBox="1"/>
          <p:nvPr/>
        </p:nvSpPr>
        <p:spPr>
          <a:xfrm>
            <a:off x="695325" y="2541651"/>
            <a:ext cx="5438279" cy="2031325"/>
          </a:xfrm>
          <a:prstGeom prst="rect">
            <a:avLst/>
          </a:prstGeom>
          <a:noFill/>
        </p:spPr>
        <p:txBody>
          <a:bodyPr wrap="square" lIns="91440" tIns="45720" rIns="91440" bIns="45720" rtlCol="0" anchor="t">
            <a:spAutoFit/>
          </a:bodyPr>
          <a:lstStyle/>
          <a:p>
            <a:r>
              <a:rPr lang="en-US" b="1" dirty="0" err="1"/>
              <a:t>Yêu</a:t>
            </a:r>
            <a:r>
              <a:rPr lang="en-US" b="1" dirty="0"/>
              <a:t> </a:t>
            </a:r>
            <a:r>
              <a:rPr lang="en-US" b="1" dirty="0" err="1"/>
              <a:t>cầu</a:t>
            </a:r>
            <a:r>
              <a:rPr lang="en-US" b="1" dirty="0"/>
              <a:t> </a:t>
            </a:r>
            <a:r>
              <a:rPr lang="en-US" b="1" dirty="0" err="1"/>
              <a:t>chức</a:t>
            </a:r>
            <a:r>
              <a:rPr lang="en-US" b="1" dirty="0"/>
              <a:t> </a:t>
            </a:r>
            <a:r>
              <a:rPr lang="en-US" b="1" dirty="0" err="1"/>
              <a:t>năng</a:t>
            </a:r>
            <a:r>
              <a:rPr lang="en-US" b="1" dirty="0"/>
              <a:t>:</a:t>
            </a:r>
          </a:p>
          <a:p>
            <a:pPr marL="742950" lvl="1" indent="-285750">
              <a:buFont typeface="Arial" panose="020B0604020202020204" pitchFamily="34" charset="0"/>
              <a:buChar char="•"/>
            </a:pPr>
            <a:r>
              <a:rPr lang="en-US" dirty="0"/>
              <a:t>Quản </a:t>
            </a:r>
            <a:r>
              <a:rPr lang="en-US" dirty="0" err="1"/>
              <a:t>lý</a:t>
            </a:r>
            <a:r>
              <a:rPr lang="en-US" dirty="0"/>
              <a:t> </a:t>
            </a:r>
            <a:r>
              <a:rPr lang="en-US" dirty="0" err="1"/>
              <a:t>chung</a:t>
            </a:r>
            <a:r>
              <a:rPr lang="en-US" dirty="0"/>
              <a:t>: con </a:t>
            </a:r>
            <a:r>
              <a:rPr lang="en-US" dirty="0" err="1"/>
              <a:t>người</a:t>
            </a:r>
            <a:r>
              <a:rPr lang="en-US" dirty="0"/>
              <a:t>, </a:t>
            </a:r>
            <a:r>
              <a:rPr lang="en-US" dirty="0" err="1"/>
              <a:t>phân</a:t>
            </a:r>
            <a:r>
              <a:rPr lang="en-US" dirty="0"/>
              <a:t> </a:t>
            </a:r>
            <a:r>
              <a:rPr lang="en-US" dirty="0" err="1"/>
              <a:t>quyền,loại</a:t>
            </a:r>
            <a:r>
              <a:rPr lang="en-US" dirty="0"/>
              <a:t> </a:t>
            </a:r>
            <a:r>
              <a:rPr lang="en-US" dirty="0" err="1"/>
              <a:t>thiết</a:t>
            </a:r>
            <a:r>
              <a:rPr lang="en-US" dirty="0"/>
              <a:t> </a:t>
            </a:r>
            <a:r>
              <a:rPr lang="en-US" dirty="0" err="1"/>
              <a:t>bị</a:t>
            </a:r>
            <a:r>
              <a:rPr lang="en-US" dirty="0"/>
              <a:t>, </a:t>
            </a:r>
            <a:r>
              <a:rPr lang="en-US" dirty="0" err="1"/>
              <a:t>thiết</a:t>
            </a:r>
            <a:r>
              <a:rPr lang="en-US" dirty="0"/>
              <a:t> </a:t>
            </a:r>
            <a:r>
              <a:rPr lang="en-US" dirty="0" err="1"/>
              <a:t>bị</a:t>
            </a:r>
            <a:r>
              <a:rPr lang="en-US" dirty="0"/>
              <a:t>, </a:t>
            </a:r>
            <a:r>
              <a:rPr lang="en-US" dirty="0" err="1"/>
              <a:t>trạm</a:t>
            </a:r>
            <a:r>
              <a:rPr lang="en-US" dirty="0"/>
              <a:t> </a:t>
            </a:r>
            <a:r>
              <a:rPr lang="en-US" dirty="0" err="1"/>
              <a:t>quan</a:t>
            </a:r>
            <a:r>
              <a:rPr lang="en-US" dirty="0"/>
              <a:t> </a:t>
            </a:r>
            <a:r>
              <a:rPr lang="en-US" dirty="0" err="1"/>
              <a:t>trắc</a:t>
            </a:r>
            <a:endParaRPr lang="en-US" dirty="0" err="1">
              <a:cs typeface="Calibri"/>
            </a:endParaRPr>
          </a:p>
          <a:p>
            <a:pPr marL="742950" lvl="1" indent="-285750">
              <a:buFont typeface="Arial" panose="020B0604020202020204" pitchFamily="34" charset="0"/>
              <a:buChar char="•"/>
            </a:pPr>
            <a:r>
              <a:rPr lang="en-US" dirty="0" err="1"/>
              <a:t>Điều</a:t>
            </a:r>
            <a:r>
              <a:rPr lang="en-US" dirty="0"/>
              <a:t> </a:t>
            </a:r>
            <a:r>
              <a:rPr lang="en-US" dirty="0" err="1"/>
              <a:t>khiển</a:t>
            </a:r>
            <a:r>
              <a:rPr lang="en-US" dirty="0"/>
              <a:t> </a:t>
            </a:r>
            <a:r>
              <a:rPr lang="en-US" dirty="0" err="1"/>
              <a:t>thiết</a:t>
            </a:r>
            <a:r>
              <a:rPr lang="en-US" dirty="0"/>
              <a:t> </a:t>
            </a:r>
            <a:r>
              <a:rPr lang="en-US" dirty="0" err="1"/>
              <a:t>bị</a:t>
            </a:r>
            <a:endParaRPr lang="en-US" dirty="0" err="1">
              <a:cs typeface="Calibri"/>
            </a:endParaRPr>
          </a:p>
          <a:p>
            <a:pPr marL="742950" lvl="1" indent="-285750">
              <a:buFont typeface="Arial" panose="020B0604020202020204" pitchFamily="34" charset="0"/>
              <a:buChar char="•"/>
            </a:pPr>
            <a:r>
              <a:rPr lang="en-US" dirty="0" err="1"/>
              <a:t>Giám</a:t>
            </a:r>
            <a:r>
              <a:rPr lang="en-US" dirty="0"/>
              <a:t> </a:t>
            </a:r>
            <a:r>
              <a:rPr lang="en-US" dirty="0" err="1"/>
              <a:t>sát</a:t>
            </a:r>
            <a:r>
              <a:rPr lang="en-US" dirty="0"/>
              <a:t> </a:t>
            </a:r>
            <a:r>
              <a:rPr lang="en-US" dirty="0" err="1"/>
              <a:t>thông</a:t>
            </a:r>
            <a:r>
              <a:rPr lang="en-US" dirty="0"/>
              <a:t> </a:t>
            </a:r>
            <a:r>
              <a:rPr lang="en-US" dirty="0" err="1"/>
              <a:t>số</a:t>
            </a:r>
            <a:r>
              <a:rPr lang="en-US" dirty="0"/>
              <a:t> </a:t>
            </a:r>
            <a:r>
              <a:rPr lang="en-US" dirty="0" err="1"/>
              <a:t>môi</a:t>
            </a:r>
            <a:r>
              <a:rPr lang="en-US" dirty="0"/>
              <a:t> </a:t>
            </a:r>
            <a:r>
              <a:rPr lang="en-US" dirty="0" err="1"/>
              <a:t>trường</a:t>
            </a:r>
            <a:endParaRPr lang="en-US" dirty="0" err="1">
              <a:cs typeface="Calibri"/>
            </a:endParaRPr>
          </a:p>
          <a:p>
            <a:pPr marL="742950" lvl="1" indent="-285750">
              <a:buFont typeface="Arial" panose="020B0604020202020204" pitchFamily="34" charset="0"/>
              <a:buChar char="•"/>
            </a:pPr>
            <a:r>
              <a:rPr lang="en-US" dirty="0"/>
              <a:t>Báo </a:t>
            </a:r>
            <a:r>
              <a:rPr lang="en-US" dirty="0" err="1"/>
              <a:t>cáo</a:t>
            </a:r>
            <a:r>
              <a:rPr lang="en-US" dirty="0"/>
              <a:t> </a:t>
            </a:r>
            <a:r>
              <a:rPr lang="en-US" dirty="0" err="1"/>
              <a:t>thống</a:t>
            </a:r>
            <a:r>
              <a:rPr lang="en-US" dirty="0"/>
              <a:t> </a:t>
            </a:r>
            <a:r>
              <a:rPr lang="en-US" dirty="0" err="1"/>
              <a:t>kê</a:t>
            </a:r>
            <a:endParaRPr lang="en-US" dirty="0" err="1">
              <a:cs typeface="Calibri"/>
            </a:endParaRPr>
          </a:p>
          <a:p>
            <a:endParaRPr lang="en-US"/>
          </a:p>
        </p:txBody>
      </p:sp>
      <p:sp>
        <p:nvSpPr>
          <p:cNvPr id="28" name="Hộp Văn bản 27">
            <a:extLst>
              <a:ext uri="{FF2B5EF4-FFF2-40B4-BE49-F238E27FC236}">
                <a16:creationId xmlns:a16="http://schemas.microsoft.com/office/drawing/2014/main" id="{1C0BB82A-0F08-CBC9-C7F4-893D83BEE4A4}"/>
              </a:ext>
            </a:extLst>
          </p:cNvPr>
          <p:cNvSpPr txBox="1"/>
          <p:nvPr/>
        </p:nvSpPr>
        <p:spPr>
          <a:xfrm>
            <a:off x="6677025" y="1028700"/>
            <a:ext cx="3771758" cy="1477328"/>
          </a:xfrm>
          <a:prstGeom prst="rect">
            <a:avLst/>
          </a:prstGeom>
          <a:noFill/>
        </p:spPr>
        <p:txBody>
          <a:bodyPr wrap="square" rtlCol="0">
            <a:spAutoFit/>
          </a:bodyPr>
          <a:lstStyle/>
          <a:p>
            <a:r>
              <a:rPr lang="en-US" b="1"/>
              <a:t>Đối tượng người dùng:</a:t>
            </a:r>
          </a:p>
          <a:p>
            <a:pPr marL="742950" lvl="1" indent="-285750">
              <a:buFont typeface="Arial" panose="020B0604020202020204" pitchFamily="34" charset="0"/>
              <a:buChar char="•"/>
            </a:pPr>
            <a:r>
              <a:rPr lang="en-US"/>
              <a:t>Quản trị viên hệ thống</a:t>
            </a:r>
          </a:p>
          <a:p>
            <a:pPr marL="742950" lvl="1" indent="-285750">
              <a:buFont typeface="Arial" panose="020B0604020202020204" pitchFamily="34" charset="0"/>
              <a:buChar char="•"/>
            </a:pPr>
            <a:r>
              <a:rPr lang="en-US"/>
              <a:t>Quản trị viên trạm</a:t>
            </a:r>
          </a:p>
          <a:p>
            <a:pPr marL="742950" lvl="1" indent="-285750">
              <a:buFont typeface="Arial" panose="020B0604020202020204" pitchFamily="34" charset="0"/>
              <a:buChar char="•"/>
            </a:pPr>
            <a:r>
              <a:rPr lang="en-US"/>
              <a:t>Khách</a:t>
            </a:r>
          </a:p>
          <a:p>
            <a:pPr marL="285750" indent="-285750">
              <a:buFont typeface="Arial" panose="020B0604020202020204" pitchFamily="34" charset="0"/>
              <a:buChar char="•"/>
            </a:pPr>
            <a:endParaRPr lang="en-US" b="1"/>
          </a:p>
        </p:txBody>
      </p:sp>
      <p:sp>
        <p:nvSpPr>
          <p:cNvPr id="29" name="Hộp Văn bản 28">
            <a:extLst>
              <a:ext uri="{FF2B5EF4-FFF2-40B4-BE49-F238E27FC236}">
                <a16:creationId xmlns:a16="http://schemas.microsoft.com/office/drawing/2014/main" id="{0CCA91BA-C41B-048F-F84D-A74515FFF857}"/>
              </a:ext>
            </a:extLst>
          </p:cNvPr>
          <p:cNvSpPr txBox="1"/>
          <p:nvPr/>
        </p:nvSpPr>
        <p:spPr>
          <a:xfrm>
            <a:off x="6677025" y="4667250"/>
            <a:ext cx="4972050" cy="1754326"/>
          </a:xfrm>
          <a:prstGeom prst="rect">
            <a:avLst/>
          </a:prstGeom>
          <a:noFill/>
        </p:spPr>
        <p:txBody>
          <a:bodyPr wrap="square" rtlCol="0">
            <a:spAutoFit/>
          </a:bodyPr>
          <a:lstStyle/>
          <a:p>
            <a:r>
              <a:rPr lang="en-US" b="1"/>
              <a:t>Yêu cầu phi chức năng:</a:t>
            </a:r>
          </a:p>
          <a:p>
            <a:pPr marL="742950" lvl="1" indent="-285750">
              <a:buFont typeface="Arial" panose="020B0604020202020204" pitchFamily="34" charset="0"/>
              <a:buChar char="•"/>
            </a:pPr>
            <a:r>
              <a:rPr lang="en-US"/>
              <a:t>Bảo mật </a:t>
            </a:r>
          </a:p>
          <a:p>
            <a:pPr marL="742950" lvl="1" indent="-285750">
              <a:buFont typeface="Arial" panose="020B0604020202020204" pitchFamily="34" charset="0"/>
              <a:buChar char="•"/>
            </a:pPr>
            <a:r>
              <a:rPr lang="en-US"/>
              <a:t>Hiệu năng tốt</a:t>
            </a:r>
          </a:p>
          <a:p>
            <a:pPr marL="742950" lvl="1" indent="-285750">
              <a:buFont typeface="Arial" panose="020B0604020202020204" pitchFamily="34" charset="0"/>
              <a:buChar char="•"/>
            </a:pPr>
            <a:r>
              <a:rPr lang="en-US"/>
              <a:t>Dễ dàng triển khai, vận hành</a:t>
            </a:r>
          </a:p>
          <a:p>
            <a:pPr marL="742950" lvl="1" indent="-285750">
              <a:buFont typeface="Arial" panose="020B0604020202020204" pitchFamily="34" charset="0"/>
              <a:buChar char="•"/>
            </a:pPr>
            <a:r>
              <a:rPr lang="en-US"/>
              <a:t>Giao diện thân thiện dễ sử dụng</a:t>
            </a:r>
          </a:p>
          <a:p>
            <a:pPr marL="285750" indent="-285750">
              <a:buFont typeface="Arial" panose="020B0604020202020204" pitchFamily="34" charset="0"/>
              <a:buChar char="•"/>
            </a:pPr>
            <a:endParaRPr lang="en-US" b="1"/>
          </a:p>
        </p:txBody>
      </p:sp>
      <p:pic>
        <p:nvPicPr>
          <p:cNvPr id="30" name="Graphic 52" descr="Users">
            <a:extLst>
              <a:ext uri="{FF2B5EF4-FFF2-40B4-BE49-F238E27FC236}">
                <a16:creationId xmlns:a16="http://schemas.microsoft.com/office/drawing/2014/main" id="{FFBBB099-3AC0-5F24-1F74-1A6B05A8625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2378242" y="892240"/>
            <a:ext cx="1590747" cy="1590747"/>
          </a:xfrm>
          <a:prstGeom prst="rect">
            <a:avLst/>
          </a:prstGeom>
        </p:spPr>
      </p:pic>
      <p:pic>
        <p:nvPicPr>
          <p:cNvPr id="31" name="Picture 6">
            <a:extLst>
              <a:ext uri="{FF2B5EF4-FFF2-40B4-BE49-F238E27FC236}">
                <a16:creationId xmlns:a16="http://schemas.microsoft.com/office/drawing/2014/main" id="{88318F58-B42F-71BC-6AD8-962B81E0835A}"/>
              </a:ext>
            </a:extLst>
          </p:cNvPr>
          <p:cNvPicPr>
            <a:picLocks noChangeAspect="1"/>
          </p:cNvPicPr>
          <p:nvPr/>
        </p:nvPicPr>
        <p:blipFill>
          <a:blip r:embed="rId5"/>
          <a:stretch>
            <a:fillRect/>
          </a:stretch>
        </p:blipFill>
        <p:spPr>
          <a:xfrm>
            <a:off x="7477127" y="2708691"/>
            <a:ext cx="1657349" cy="1460245"/>
          </a:xfrm>
          <a:prstGeom prst="rect">
            <a:avLst/>
          </a:prstGeom>
        </p:spPr>
      </p:pic>
      <p:grpSp>
        <p:nvGrpSpPr>
          <p:cNvPr id="32" name="Group 9">
            <a:extLst>
              <a:ext uri="{FF2B5EF4-FFF2-40B4-BE49-F238E27FC236}">
                <a16:creationId xmlns:a16="http://schemas.microsoft.com/office/drawing/2014/main" id="{E73CC0C9-5EB2-0BE0-3AC0-1F1B6E2C15AC}"/>
              </a:ext>
            </a:extLst>
          </p:cNvPr>
          <p:cNvGrpSpPr/>
          <p:nvPr/>
        </p:nvGrpSpPr>
        <p:grpSpPr>
          <a:xfrm>
            <a:off x="2172022" y="4810942"/>
            <a:ext cx="3593933" cy="1466942"/>
            <a:chOff x="1167095" y="1133811"/>
            <a:chExt cx="5246056" cy="2280151"/>
          </a:xfrm>
        </p:grpSpPr>
        <p:grpSp>
          <p:nvGrpSpPr>
            <p:cNvPr id="33" name="Group 10">
              <a:extLst>
                <a:ext uri="{FF2B5EF4-FFF2-40B4-BE49-F238E27FC236}">
                  <a16:creationId xmlns:a16="http://schemas.microsoft.com/office/drawing/2014/main" id="{D155490F-086F-449E-2BD8-0D49FDE58DCC}"/>
                </a:ext>
              </a:extLst>
            </p:cNvPr>
            <p:cNvGrpSpPr/>
            <p:nvPr/>
          </p:nvGrpSpPr>
          <p:grpSpPr>
            <a:xfrm>
              <a:off x="1167095" y="1133811"/>
              <a:ext cx="5246056" cy="2280151"/>
              <a:chOff x="-109184" y="1141201"/>
              <a:chExt cx="8054314" cy="4372495"/>
            </a:xfrm>
          </p:grpSpPr>
          <p:pic>
            <p:nvPicPr>
              <p:cNvPr id="35" name="Picture 12" descr="laptop-full (1).png">
                <a:extLst>
                  <a:ext uri="{FF2B5EF4-FFF2-40B4-BE49-F238E27FC236}">
                    <a16:creationId xmlns:a16="http://schemas.microsoft.com/office/drawing/2014/main" id="{8D04F849-2B8E-0C60-D159-7A3025571C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9184" y="1141201"/>
                <a:ext cx="8054314" cy="4372495"/>
              </a:xfrm>
              <a:prstGeom prst="rect">
                <a:avLst/>
              </a:prstGeom>
            </p:spPr>
          </p:pic>
          <p:sp>
            <p:nvSpPr>
              <p:cNvPr id="36" name="TextBox 13">
                <a:extLst>
                  <a:ext uri="{FF2B5EF4-FFF2-40B4-BE49-F238E27FC236}">
                    <a16:creationId xmlns:a16="http://schemas.microsoft.com/office/drawing/2014/main" id="{899EE836-3821-A2BB-BC59-6506CA909EE3}"/>
                  </a:ext>
                </a:extLst>
              </p:cNvPr>
              <p:cNvSpPr txBox="1"/>
              <p:nvPr/>
            </p:nvSpPr>
            <p:spPr>
              <a:xfrm>
                <a:off x="1299733" y="1466334"/>
                <a:ext cx="3213099" cy="1376079"/>
              </a:xfrm>
              <a:prstGeom prst="rect">
                <a:avLst/>
              </a:prstGeom>
              <a:noFill/>
            </p:spPr>
            <p:txBody>
              <a:bodyPr wrap="square" rtlCol="0">
                <a:spAutoFit/>
              </a:bodyPr>
              <a:lstStyle/>
              <a:p>
                <a:r>
                  <a:rPr lang="en-US" sz="1200" b="1" dirty="0" err="1">
                    <a:solidFill>
                      <a:schemeClr val="bg1"/>
                    </a:solidFill>
                  </a:rPr>
                  <a:t>Phú</a:t>
                </a:r>
                <a:r>
                  <a:rPr lang="en-US" sz="1200" b="1" dirty="0">
                    <a:solidFill>
                      <a:schemeClr val="bg1"/>
                    </a:solidFill>
                  </a:rPr>
                  <a:t> </a:t>
                </a:r>
                <a:r>
                  <a:rPr lang="en-US" sz="1200" b="1" dirty="0" err="1">
                    <a:solidFill>
                      <a:schemeClr val="bg1"/>
                    </a:solidFill>
                  </a:rPr>
                  <a:t>Yên</a:t>
                </a:r>
                <a:r>
                  <a:rPr lang="en-US" sz="1200" b="1" dirty="0">
                    <a:solidFill>
                      <a:schemeClr val="bg1"/>
                    </a:solidFill>
                  </a:rPr>
                  <a:t> Connected Farm</a:t>
                </a:r>
              </a:p>
            </p:txBody>
          </p:sp>
        </p:grpSp>
        <p:pic>
          <p:nvPicPr>
            <p:cNvPr id="34" name="Picture 2">
              <a:extLst>
                <a:ext uri="{FF2B5EF4-FFF2-40B4-BE49-F238E27FC236}">
                  <a16:creationId xmlns:a16="http://schemas.microsoft.com/office/drawing/2014/main" id="{6D5B4303-0C3D-D240-2F2E-B7DF8DFFE86D}"/>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53144" y="1316179"/>
              <a:ext cx="3630206" cy="18285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44738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3.2 Thiết kế giải pháp</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8" name="Hình ảnh 7">
            <a:extLst>
              <a:ext uri="{FF2B5EF4-FFF2-40B4-BE49-F238E27FC236}">
                <a16:creationId xmlns:a16="http://schemas.microsoft.com/office/drawing/2014/main" id="{5D0B2932-EC97-9557-04AF-76A3E027A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361" y="2820042"/>
            <a:ext cx="7733665" cy="2133783"/>
          </a:xfrm>
          <a:prstGeom prst="rect">
            <a:avLst/>
          </a:prstGeom>
          <a:effectLst/>
        </p:spPr>
      </p:pic>
      <p:sp>
        <p:nvSpPr>
          <p:cNvPr id="9" name="Hộp Văn bản 8">
            <a:extLst>
              <a:ext uri="{FF2B5EF4-FFF2-40B4-BE49-F238E27FC236}">
                <a16:creationId xmlns:a16="http://schemas.microsoft.com/office/drawing/2014/main" id="{6AF84A48-1498-8E03-20D3-5D15D9568189}"/>
              </a:ext>
            </a:extLst>
          </p:cNvPr>
          <p:cNvSpPr txBox="1"/>
          <p:nvPr/>
        </p:nvSpPr>
        <p:spPr>
          <a:xfrm>
            <a:off x="651752" y="1388218"/>
            <a:ext cx="9980579" cy="646331"/>
          </a:xfrm>
          <a:prstGeom prst="rect">
            <a:avLst/>
          </a:prstGeom>
          <a:noFill/>
        </p:spPr>
        <p:txBody>
          <a:bodyPr wrap="square" lIns="91440" tIns="45720" rIns="91440" bIns="45720" rtlCol="0" anchor="t">
            <a:spAutoFit/>
          </a:bodyPr>
          <a:lstStyle/>
          <a:p>
            <a:pPr marL="285750" indent="-285750">
              <a:buFontTx/>
              <a:buChar char="-"/>
            </a:pPr>
            <a:r>
              <a:rPr lang="en-US" dirty="0"/>
              <a:t>Mô </a:t>
            </a:r>
            <a:r>
              <a:rPr lang="en-US" dirty="0" err="1"/>
              <a:t>hình</a:t>
            </a:r>
            <a:r>
              <a:rPr lang="en-US" dirty="0"/>
              <a:t> </a:t>
            </a:r>
            <a:r>
              <a:rPr lang="en-US" dirty="0" err="1"/>
              <a:t>máy</a:t>
            </a:r>
            <a:r>
              <a:rPr lang="en-US" dirty="0"/>
              <a:t> </a:t>
            </a:r>
            <a:r>
              <a:rPr lang="en-US" dirty="0" err="1"/>
              <a:t>chủ</a:t>
            </a:r>
            <a:r>
              <a:rPr lang="en-US" dirty="0"/>
              <a:t> phi </a:t>
            </a:r>
            <a:r>
              <a:rPr lang="en-US" dirty="0" err="1"/>
              <a:t>trạng</a:t>
            </a:r>
            <a:r>
              <a:rPr lang="en-US" dirty="0"/>
              <a:t> </a:t>
            </a:r>
            <a:r>
              <a:rPr lang="en-US" dirty="0" err="1"/>
              <a:t>thái</a:t>
            </a:r>
            <a:r>
              <a:rPr lang="en-US" dirty="0"/>
              <a:t> </a:t>
            </a:r>
            <a:r>
              <a:rPr lang="en-US" dirty="0" err="1"/>
              <a:t>không</a:t>
            </a:r>
            <a:r>
              <a:rPr lang="en-US" dirty="0"/>
              <a:t> </a:t>
            </a:r>
            <a:r>
              <a:rPr lang="en-US" dirty="0" err="1"/>
              <a:t>lưu</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phiên</a:t>
            </a:r>
            <a:r>
              <a:rPr lang="en-US" dirty="0"/>
              <a:t> </a:t>
            </a:r>
            <a:r>
              <a:rPr lang="en-US" dirty="0" err="1"/>
              <a:t>đăng</a:t>
            </a:r>
            <a:r>
              <a:rPr lang="en-US" dirty="0"/>
              <a:t> </a:t>
            </a:r>
            <a:r>
              <a:rPr lang="en-US" dirty="0" err="1"/>
              <a:t>nhập</a:t>
            </a:r>
            <a:r>
              <a:rPr lang="en-US" dirty="0"/>
              <a:t> </a:t>
            </a:r>
            <a:r>
              <a:rPr lang="en-US" dirty="0" err="1"/>
              <a:t>của</a:t>
            </a:r>
            <a:r>
              <a:rPr lang="en-US" dirty="0"/>
              <a:t> </a:t>
            </a:r>
            <a:r>
              <a:rPr lang="en-US" dirty="0" err="1"/>
              <a:t>người</a:t>
            </a:r>
            <a:r>
              <a:rPr lang="en-US" dirty="0"/>
              <a:t> </a:t>
            </a:r>
            <a:r>
              <a:rPr lang="en-US" dirty="0" err="1"/>
              <a:t>dùng</a:t>
            </a:r>
            <a:endParaRPr lang="en-US" dirty="0" err="1">
              <a:cs typeface="Calibri"/>
            </a:endParaRPr>
          </a:p>
          <a:p>
            <a:pPr marL="285750" indent="-285750">
              <a:buFontTx/>
              <a:buChar char="-"/>
            </a:pPr>
            <a:r>
              <a:rPr lang="en-US" dirty="0" err="1"/>
              <a:t>Sử</a:t>
            </a:r>
            <a:r>
              <a:rPr lang="en-US" dirty="0"/>
              <a:t> </a:t>
            </a:r>
            <a:r>
              <a:rPr lang="en-US" dirty="0" err="1"/>
              <a:t>dụng</a:t>
            </a:r>
            <a:r>
              <a:rPr lang="en-US" dirty="0"/>
              <a:t> Json Web Token(JWT) </a:t>
            </a:r>
            <a:r>
              <a:rPr lang="en-US" dirty="0" err="1"/>
              <a:t>làm</a:t>
            </a:r>
            <a:r>
              <a:rPr lang="en-US" dirty="0"/>
              <a:t> </a:t>
            </a:r>
            <a:r>
              <a:rPr lang="en-US" dirty="0" err="1"/>
              <a:t>cơ</a:t>
            </a:r>
            <a:r>
              <a:rPr lang="en-US" dirty="0"/>
              <a:t> </a:t>
            </a:r>
            <a:r>
              <a:rPr lang="en-US" dirty="0" err="1"/>
              <a:t>sở</a:t>
            </a:r>
            <a:r>
              <a:rPr lang="en-US" dirty="0"/>
              <a:t> </a:t>
            </a:r>
            <a:r>
              <a:rPr lang="en-US" dirty="0" err="1"/>
              <a:t>truyền</a:t>
            </a:r>
            <a:r>
              <a:rPr lang="en-US" dirty="0"/>
              <a:t> </a:t>
            </a:r>
            <a:r>
              <a:rPr lang="en-US" dirty="0" err="1"/>
              <a:t>thông</a:t>
            </a:r>
            <a:r>
              <a:rPr lang="en-US" dirty="0"/>
              <a:t> tin an </a:t>
            </a:r>
            <a:r>
              <a:rPr lang="en-US" dirty="0" err="1"/>
              <a:t>toàn</a:t>
            </a:r>
            <a:r>
              <a:rPr lang="en-US" dirty="0"/>
              <a:t> </a:t>
            </a:r>
            <a:r>
              <a:rPr lang="en-US" dirty="0" err="1"/>
              <a:t>giữa</a:t>
            </a:r>
            <a:r>
              <a:rPr lang="en-US" dirty="0"/>
              <a:t> </a:t>
            </a:r>
            <a:r>
              <a:rPr lang="en-US" dirty="0" err="1"/>
              <a:t>máy</a:t>
            </a:r>
            <a:r>
              <a:rPr lang="en-US" dirty="0"/>
              <a:t> </a:t>
            </a:r>
            <a:r>
              <a:rPr lang="en-US" dirty="0" err="1"/>
              <a:t>chủ</a:t>
            </a:r>
            <a:r>
              <a:rPr lang="en-US" dirty="0"/>
              <a:t> </a:t>
            </a:r>
            <a:r>
              <a:rPr lang="en-US" dirty="0" err="1"/>
              <a:t>và</a:t>
            </a:r>
            <a:r>
              <a:rPr lang="en-US" dirty="0"/>
              <a:t> </a:t>
            </a:r>
            <a:r>
              <a:rPr lang="en-US" dirty="0" err="1"/>
              <a:t>máy</a:t>
            </a:r>
            <a:r>
              <a:rPr lang="en-US" dirty="0"/>
              <a:t> </a:t>
            </a:r>
            <a:r>
              <a:rPr lang="en-US" dirty="0" err="1"/>
              <a:t>khách</a:t>
            </a:r>
            <a:endParaRPr lang="en-US" dirty="0" err="1">
              <a:cs typeface="Calibri"/>
            </a:endParaRPr>
          </a:p>
        </p:txBody>
      </p:sp>
      <p:sp>
        <p:nvSpPr>
          <p:cNvPr id="3" name="TextBox 2"/>
          <p:cNvSpPr txBox="1"/>
          <p:nvPr/>
        </p:nvSpPr>
        <p:spPr>
          <a:xfrm>
            <a:off x="3952213" y="5301310"/>
            <a:ext cx="5204298" cy="307777"/>
          </a:xfrm>
          <a:prstGeom prst="rect">
            <a:avLst/>
          </a:prstGeom>
          <a:noFill/>
        </p:spPr>
        <p:txBody>
          <a:bodyPr wrap="square" rtlCol="0">
            <a:spAutoFit/>
          </a:bodyPr>
          <a:lstStyle/>
          <a:p>
            <a:pPr algn="ctr"/>
            <a:r>
              <a:rPr lang="en-US" sz="1400" b="1"/>
              <a:t>Luồng hoạt động áp dụng JWT </a:t>
            </a:r>
          </a:p>
        </p:txBody>
      </p:sp>
    </p:spTree>
    <p:extLst>
      <p:ext uri="{BB962C8B-B14F-4D97-AF65-F5344CB8AC3E}">
        <p14:creationId xmlns:p14="http://schemas.microsoft.com/office/powerpoint/2010/main" val="8702284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3.2 Thiết kế giải pháp</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3" name="Hình ảnh 2">
            <a:extLst>
              <a:ext uri="{FF2B5EF4-FFF2-40B4-BE49-F238E27FC236}">
                <a16:creationId xmlns:a16="http://schemas.microsoft.com/office/drawing/2014/main" id="{124C99B7-CF41-13B0-00AD-95C762E90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573" y="1183339"/>
            <a:ext cx="5789478" cy="4528841"/>
          </a:xfrm>
          <a:prstGeom prst="rect">
            <a:avLst/>
          </a:prstGeom>
        </p:spPr>
      </p:pic>
      <p:sp>
        <p:nvSpPr>
          <p:cNvPr id="4" name="Hộp Văn bản 3">
            <a:extLst>
              <a:ext uri="{FF2B5EF4-FFF2-40B4-BE49-F238E27FC236}">
                <a16:creationId xmlns:a16="http://schemas.microsoft.com/office/drawing/2014/main" id="{7D3B4F39-2F7D-8695-1C6B-2892A7408888}"/>
              </a:ext>
            </a:extLst>
          </p:cNvPr>
          <p:cNvSpPr txBox="1"/>
          <p:nvPr/>
        </p:nvSpPr>
        <p:spPr>
          <a:xfrm>
            <a:off x="463076" y="1286819"/>
            <a:ext cx="5232873" cy="3693319"/>
          </a:xfrm>
          <a:prstGeom prst="rect">
            <a:avLst/>
          </a:prstGeom>
          <a:noFill/>
        </p:spPr>
        <p:txBody>
          <a:bodyPr wrap="square" rtlCol="0">
            <a:spAutoFit/>
          </a:bodyPr>
          <a:lstStyle/>
          <a:p>
            <a:pPr marL="285750" indent="-285750">
              <a:buFont typeface="Arial" panose="020B0604020202020204" pitchFamily="34" charset="0"/>
              <a:buChar char="•"/>
            </a:pPr>
            <a:r>
              <a:rPr lang="en-US" b="1"/>
              <a:t>Máy chủ Mqtt:</a:t>
            </a:r>
          </a:p>
          <a:p>
            <a:pPr lvl="1"/>
            <a:r>
              <a:rPr lang="en-US"/>
              <a:t>-	Đóng vai trò là một subscriber trong mô hình MQTT.</a:t>
            </a:r>
          </a:p>
          <a:p>
            <a:pPr lvl="1"/>
            <a:r>
              <a:rPr lang="en-US"/>
              <a:t>-	Xử lý các tác vụ có tính chu kỳ và ổn định tuy nhiên đòi hỏi nhiều tài nguyên máy chủ.</a:t>
            </a:r>
          </a:p>
          <a:p>
            <a:pPr marL="285750" indent="-285750">
              <a:buFont typeface="Arial" panose="020B0604020202020204" pitchFamily="34" charset="0"/>
              <a:buChar char="•"/>
            </a:pPr>
            <a:r>
              <a:rPr lang="en-US" b="1"/>
              <a:t>Web server:</a:t>
            </a:r>
          </a:p>
          <a:p>
            <a:pPr lvl="1"/>
            <a:r>
              <a:rPr lang="en-US"/>
              <a:t>-    	Phục vụ các yêu cầu đến từ người dùng.</a:t>
            </a:r>
          </a:p>
          <a:p>
            <a:pPr marL="742950" lvl="1" indent="-285750">
              <a:buFontTx/>
              <a:buChar char="-"/>
            </a:pPr>
            <a:r>
              <a:rPr lang="en-US"/>
              <a:t>   Sử dụng bộ cân bằng tải và dùng thêm các máy chủ phụ trợ để </a:t>
            </a:r>
            <a:r>
              <a:rPr lang="en-US" smtClean="0"/>
              <a:t>tăng </a:t>
            </a:r>
            <a:r>
              <a:rPr lang="en-US"/>
              <a:t>khả năng chịu tải</a:t>
            </a:r>
          </a:p>
          <a:p>
            <a:pPr marL="285750" indent="-285750">
              <a:buFont typeface="Arial" panose="020B0604020202020204" pitchFamily="34" charset="0"/>
              <a:buChar char="•"/>
            </a:pPr>
            <a:r>
              <a:rPr lang="en-US" b="1"/>
              <a:t>Cơ sở dữ liệu</a:t>
            </a:r>
            <a:r>
              <a:rPr lang="en-US"/>
              <a:t>: </a:t>
            </a:r>
          </a:p>
          <a:p>
            <a:pPr marL="742950" lvl="1" indent="-285750">
              <a:buFont typeface="Arial" panose="020B0604020202020204" pitchFamily="34" charset="0"/>
              <a:buChar char="•"/>
            </a:pPr>
            <a:r>
              <a:rPr lang="en-US"/>
              <a:t>MongoDB tốt trong việc lưu trữ dữ liệu lớn.</a:t>
            </a:r>
          </a:p>
          <a:p>
            <a:pPr marL="742950" lvl="1" indent="-285750">
              <a:buFont typeface="Arial" panose="020B0604020202020204" pitchFamily="34" charset="0"/>
              <a:buChar char="•"/>
            </a:pPr>
            <a:r>
              <a:rPr lang="en-US"/>
              <a:t>Mysql tốt trong việc lưu trữ dữ liệu quan hệ.  </a:t>
            </a:r>
          </a:p>
          <a:p>
            <a:pPr marL="285750" indent="-285750">
              <a:buFontTx/>
              <a:buChar char="-"/>
            </a:pPr>
            <a:endParaRPr lang="en-US"/>
          </a:p>
        </p:txBody>
      </p:sp>
      <p:sp>
        <p:nvSpPr>
          <p:cNvPr id="6" name="TextBox 5"/>
          <p:cNvSpPr txBox="1"/>
          <p:nvPr/>
        </p:nvSpPr>
        <p:spPr>
          <a:xfrm>
            <a:off x="7478084" y="5988265"/>
            <a:ext cx="3715966" cy="307777"/>
          </a:xfrm>
          <a:prstGeom prst="rect">
            <a:avLst/>
          </a:prstGeom>
          <a:noFill/>
        </p:spPr>
        <p:txBody>
          <a:bodyPr wrap="square" rtlCol="0">
            <a:spAutoFit/>
          </a:bodyPr>
          <a:lstStyle/>
          <a:p>
            <a:pPr algn="ctr"/>
            <a:r>
              <a:rPr lang="en-US" sz="1400" b="1"/>
              <a:t>Mô hình xử lý dữ tác vụ tại biên</a:t>
            </a:r>
          </a:p>
        </p:txBody>
      </p:sp>
    </p:spTree>
    <p:extLst>
      <p:ext uri="{BB962C8B-B14F-4D97-AF65-F5344CB8AC3E}">
        <p14:creationId xmlns:p14="http://schemas.microsoft.com/office/powerpoint/2010/main" val="10044722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3.2 Thiết kế giải pháp</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4" name="Hình ảnh 3">
            <a:extLst>
              <a:ext uri="{FF2B5EF4-FFF2-40B4-BE49-F238E27FC236}">
                <a16:creationId xmlns:a16="http://schemas.microsoft.com/office/drawing/2014/main" id="{E9C3F23B-E6DA-EB46-C1CA-486237734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25" y="3728587"/>
            <a:ext cx="5970423" cy="244657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02" y="1326594"/>
            <a:ext cx="2381867" cy="153438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7497" y="1326594"/>
            <a:ext cx="2098741" cy="1333703"/>
          </a:xfrm>
          <a:prstGeom prst="rect">
            <a:avLst/>
          </a:prstGeom>
        </p:spPr>
      </p:pic>
      <p:sp>
        <p:nvSpPr>
          <p:cNvPr id="7" name="TextBox 6"/>
          <p:cNvSpPr txBox="1"/>
          <p:nvPr/>
        </p:nvSpPr>
        <p:spPr>
          <a:xfrm>
            <a:off x="3272079" y="1377399"/>
            <a:ext cx="2412460" cy="923330"/>
          </a:xfrm>
          <a:prstGeom prst="rect">
            <a:avLst/>
          </a:prstGeom>
          <a:noFill/>
        </p:spPr>
        <p:txBody>
          <a:bodyPr wrap="square" rtlCol="0">
            <a:spAutoFit/>
          </a:bodyPr>
          <a:lstStyle/>
          <a:p>
            <a:r>
              <a:rPr lang="en-US"/>
              <a:t>- Đánh chỉ mục cho database để tăng tốc độ truy vấn</a:t>
            </a:r>
          </a:p>
        </p:txBody>
      </p:sp>
      <p:sp>
        <p:nvSpPr>
          <p:cNvPr id="8" name="TextBox 7"/>
          <p:cNvSpPr txBox="1"/>
          <p:nvPr/>
        </p:nvSpPr>
        <p:spPr>
          <a:xfrm>
            <a:off x="9182459" y="1347114"/>
            <a:ext cx="2733473" cy="646331"/>
          </a:xfrm>
          <a:prstGeom prst="rect">
            <a:avLst/>
          </a:prstGeom>
          <a:noFill/>
        </p:spPr>
        <p:txBody>
          <a:bodyPr wrap="square" rtlCol="0">
            <a:spAutoFit/>
          </a:bodyPr>
          <a:lstStyle/>
          <a:p>
            <a:r>
              <a:rPr lang="en-US"/>
              <a:t>- Cache lời gọi API từ phía máy khách  </a:t>
            </a:r>
          </a:p>
        </p:txBody>
      </p:sp>
      <p:sp>
        <p:nvSpPr>
          <p:cNvPr id="9" name="TextBox 8"/>
          <p:cNvSpPr txBox="1"/>
          <p:nvPr/>
        </p:nvSpPr>
        <p:spPr>
          <a:xfrm>
            <a:off x="7190159" y="3728788"/>
            <a:ext cx="3696511" cy="646331"/>
          </a:xfrm>
          <a:prstGeom prst="rect">
            <a:avLst/>
          </a:prstGeom>
          <a:noFill/>
        </p:spPr>
        <p:txBody>
          <a:bodyPr wrap="square" rtlCol="0">
            <a:spAutoFit/>
          </a:bodyPr>
          <a:lstStyle/>
          <a:p>
            <a:r>
              <a:rPr lang="en-US"/>
              <a:t>- Lập lịch xử lý dữ liệu tránh mở liên tục các kết nối đến cơ sở dữ liệu  </a:t>
            </a:r>
          </a:p>
        </p:txBody>
      </p:sp>
    </p:spTree>
    <p:extLst>
      <p:ext uri="{BB962C8B-B14F-4D97-AF65-F5344CB8AC3E}">
        <p14:creationId xmlns:p14="http://schemas.microsoft.com/office/powerpoint/2010/main" val="480440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3.3 Mô hình hóa hệ thống</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15</a:t>
            </a:fld>
            <a:endParaRPr lang="en-US"/>
          </a:p>
        </p:txBody>
      </p:sp>
      <p:graphicFrame>
        <p:nvGraphicFramePr>
          <p:cNvPr id="4" name="Sơ đồ 3">
            <a:extLst>
              <a:ext uri="{FF2B5EF4-FFF2-40B4-BE49-F238E27FC236}">
                <a16:creationId xmlns:a16="http://schemas.microsoft.com/office/drawing/2014/main" id="{789A56B6-65EA-5846-4630-4B271F013056}"/>
              </a:ext>
            </a:extLst>
          </p:cNvPr>
          <p:cNvGraphicFramePr/>
          <p:nvPr>
            <p:extLst>
              <p:ext uri="{D42A27DB-BD31-4B8C-83A1-F6EECF244321}">
                <p14:modId xmlns:p14="http://schemas.microsoft.com/office/powerpoint/2010/main" val="1638281497"/>
              </p:ext>
            </p:extLst>
          </p:nvPr>
        </p:nvGraphicFramePr>
        <p:xfrm>
          <a:off x="1862254" y="1048216"/>
          <a:ext cx="8596915" cy="5071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206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3.3 Mô hình hóa hệ thống</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7" name="Hộp Văn bản 6">
            <a:extLst>
              <a:ext uri="{FF2B5EF4-FFF2-40B4-BE49-F238E27FC236}">
                <a16:creationId xmlns:a16="http://schemas.microsoft.com/office/drawing/2014/main" id="{AE13A912-555C-3EBD-81C0-0AEE876B1B9F}"/>
              </a:ext>
            </a:extLst>
          </p:cNvPr>
          <p:cNvSpPr txBox="1"/>
          <p:nvPr/>
        </p:nvSpPr>
        <p:spPr>
          <a:xfrm>
            <a:off x="454868" y="1132303"/>
            <a:ext cx="6097554" cy="369332"/>
          </a:xfrm>
          <a:prstGeom prst="rect">
            <a:avLst/>
          </a:prstGeom>
          <a:noFill/>
        </p:spPr>
        <p:txBody>
          <a:bodyPr wrap="square" lIns="91440" tIns="45720" rIns="91440" bIns="45720" anchor="t">
            <a:spAutoFit/>
          </a:bodyPr>
          <a:lstStyle/>
          <a:p>
            <a:r>
              <a:rPr lang="en-US" dirty="0"/>
              <a:t>-	</a:t>
            </a:r>
            <a:r>
              <a:rPr lang="en-US" dirty="0" err="1"/>
              <a:t>Biểu</a:t>
            </a:r>
            <a:r>
              <a:rPr lang="en-US" dirty="0"/>
              <a:t> </a:t>
            </a:r>
            <a:r>
              <a:rPr lang="en-US" dirty="0" err="1"/>
              <a:t>đồ</a:t>
            </a:r>
            <a:r>
              <a:rPr lang="en-US" dirty="0"/>
              <a:t> </a:t>
            </a:r>
            <a:r>
              <a:rPr lang="en-US" dirty="0" err="1"/>
              <a:t>lớp</a:t>
            </a:r>
            <a:r>
              <a:rPr lang="en-US" dirty="0"/>
              <a:t> </a:t>
            </a:r>
            <a:r>
              <a:rPr lang="en-US" dirty="0" err="1"/>
              <a:t>của</a:t>
            </a:r>
            <a:r>
              <a:rPr lang="en-US" dirty="0"/>
              <a:t> </a:t>
            </a:r>
            <a:r>
              <a:rPr lang="en-US" dirty="0" err="1"/>
              <a:t>hệ</a:t>
            </a:r>
            <a:r>
              <a:rPr lang="en-US" dirty="0"/>
              <a:t> </a:t>
            </a:r>
            <a:r>
              <a:rPr lang="en-US" dirty="0" err="1"/>
              <a:t>thống</a:t>
            </a:r>
            <a:endParaRPr lang="en-US" dirty="0" err="1">
              <a:ea typeface="Calibri"/>
              <a:cs typeface="Calibri"/>
            </a:endParaRPr>
          </a:p>
        </p:txBody>
      </p:sp>
      <p:pic>
        <p:nvPicPr>
          <p:cNvPr id="9" name="Hình ảnh 9">
            <a:extLst>
              <a:ext uri="{FF2B5EF4-FFF2-40B4-BE49-F238E27FC236}">
                <a16:creationId xmlns:a16="http://schemas.microsoft.com/office/drawing/2014/main" id="{16752AF3-DF98-3EB5-8558-3A7F300CBEB8}"/>
              </a:ext>
            </a:extLst>
          </p:cNvPr>
          <p:cNvPicPr>
            <a:picLocks noChangeAspect="1"/>
          </p:cNvPicPr>
          <p:nvPr/>
        </p:nvPicPr>
        <p:blipFill>
          <a:blip r:embed="rId3"/>
          <a:stretch>
            <a:fillRect/>
          </a:stretch>
        </p:blipFill>
        <p:spPr>
          <a:xfrm>
            <a:off x="2641600" y="1917169"/>
            <a:ext cx="6451600" cy="4382562"/>
          </a:xfrm>
          <a:prstGeom prst="rect">
            <a:avLst/>
          </a:prstGeom>
        </p:spPr>
      </p:pic>
    </p:spTree>
    <p:extLst>
      <p:ext uri="{BB962C8B-B14F-4D97-AF65-F5344CB8AC3E}">
        <p14:creationId xmlns:p14="http://schemas.microsoft.com/office/powerpoint/2010/main" val="1351636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3.3 Mô hình hóa hệ thống</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7" name="Picture 1" descr="Diagram&#10;&#10;Description automatically generated">
            <a:extLst>
              <a:ext uri="{FF2B5EF4-FFF2-40B4-BE49-F238E27FC236}">
                <a16:creationId xmlns:a16="http://schemas.microsoft.com/office/drawing/2014/main" id="{7217D911-53A6-875B-C70C-B11ABB7A6D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5844" y="1420597"/>
            <a:ext cx="3878425" cy="5004957"/>
          </a:xfrm>
          <a:prstGeom prst="rect">
            <a:avLst/>
          </a:prstGeom>
          <a:noFill/>
          <a:ln>
            <a:noFill/>
          </a:ln>
        </p:spPr>
      </p:pic>
      <p:pic>
        <p:nvPicPr>
          <p:cNvPr id="9" name="Picture 6" descr="Diagram&#10;&#10;Description automatically generated">
            <a:extLst>
              <a:ext uri="{FF2B5EF4-FFF2-40B4-BE49-F238E27FC236}">
                <a16:creationId xmlns:a16="http://schemas.microsoft.com/office/drawing/2014/main" id="{FA82416E-4900-40E4-1EEA-05B3C902CA8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34142" y="1647983"/>
            <a:ext cx="4738454" cy="3806514"/>
          </a:xfrm>
          <a:prstGeom prst="rect">
            <a:avLst/>
          </a:prstGeom>
          <a:noFill/>
          <a:ln>
            <a:noFill/>
          </a:ln>
        </p:spPr>
      </p:pic>
      <p:sp>
        <p:nvSpPr>
          <p:cNvPr id="11" name="Hộp Văn bản 10">
            <a:extLst>
              <a:ext uri="{FF2B5EF4-FFF2-40B4-BE49-F238E27FC236}">
                <a16:creationId xmlns:a16="http://schemas.microsoft.com/office/drawing/2014/main" id="{49591289-FBF7-2BC3-1C02-31B0F599E596}"/>
              </a:ext>
            </a:extLst>
          </p:cNvPr>
          <p:cNvSpPr txBox="1"/>
          <p:nvPr/>
        </p:nvSpPr>
        <p:spPr>
          <a:xfrm>
            <a:off x="510852" y="967566"/>
            <a:ext cx="6097554" cy="369332"/>
          </a:xfrm>
          <a:prstGeom prst="rect">
            <a:avLst/>
          </a:prstGeom>
          <a:noFill/>
        </p:spPr>
        <p:txBody>
          <a:bodyPr wrap="square">
            <a:spAutoFit/>
          </a:bodyPr>
          <a:lstStyle/>
          <a:p>
            <a:r>
              <a:rPr lang="en-US"/>
              <a:t>Biểu đồ ca sử dụng tổng quát</a:t>
            </a:r>
          </a:p>
        </p:txBody>
      </p:sp>
      <p:sp>
        <p:nvSpPr>
          <p:cNvPr id="12" name="Hộp Văn bản 11">
            <a:extLst>
              <a:ext uri="{FF2B5EF4-FFF2-40B4-BE49-F238E27FC236}">
                <a16:creationId xmlns:a16="http://schemas.microsoft.com/office/drawing/2014/main" id="{A9C85830-7A25-DB70-A5AD-0A2097CC3714}"/>
              </a:ext>
            </a:extLst>
          </p:cNvPr>
          <p:cNvSpPr txBox="1"/>
          <p:nvPr/>
        </p:nvSpPr>
        <p:spPr>
          <a:xfrm>
            <a:off x="6702407" y="1051265"/>
            <a:ext cx="5176157" cy="369332"/>
          </a:xfrm>
          <a:prstGeom prst="rect">
            <a:avLst/>
          </a:prstGeom>
          <a:noFill/>
        </p:spPr>
        <p:txBody>
          <a:bodyPr wrap="square">
            <a:spAutoFit/>
          </a:bodyPr>
          <a:lstStyle/>
          <a:p>
            <a:r>
              <a:rPr lang="en-US"/>
              <a:t>Biểu đồ ca sử dụng chức năng quản lý thiết bị</a:t>
            </a:r>
          </a:p>
        </p:txBody>
      </p:sp>
    </p:spTree>
    <p:extLst>
      <p:ext uri="{BB962C8B-B14F-4D97-AF65-F5344CB8AC3E}">
        <p14:creationId xmlns:p14="http://schemas.microsoft.com/office/powerpoint/2010/main" val="3454437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3.3 Mô hình hóa hệ thống</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4" name="Picture 14" descr="Diagram&#10;&#10;Description automatically generated">
            <a:extLst>
              <a:ext uri="{FF2B5EF4-FFF2-40B4-BE49-F238E27FC236}">
                <a16:creationId xmlns:a16="http://schemas.microsoft.com/office/drawing/2014/main" id="{A8F97722-16E8-4BDF-DAB1-2DE2789452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4631" y="1710799"/>
            <a:ext cx="6151880" cy="4126865"/>
          </a:xfrm>
          <a:prstGeom prst="rect">
            <a:avLst/>
          </a:prstGeom>
          <a:noFill/>
          <a:ln>
            <a:noFill/>
          </a:ln>
        </p:spPr>
      </p:pic>
      <p:sp>
        <p:nvSpPr>
          <p:cNvPr id="7" name="Hộp Văn bản 6">
            <a:extLst>
              <a:ext uri="{FF2B5EF4-FFF2-40B4-BE49-F238E27FC236}">
                <a16:creationId xmlns:a16="http://schemas.microsoft.com/office/drawing/2014/main" id="{AE13A912-555C-3EBD-81C0-0AEE876B1B9F}"/>
              </a:ext>
            </a:extLst>
          </p:cNvPr>
          <p:cNvSpPr txBox="1"/>
          <p:nvPr/>
        </p:nvSpPr>
        <p:spPr>
          <a:xfrm>
            <a:off x="454868" y="1132303"/>
            <a:ext cx="6097554" cy="369332"/>
          </a:xfrm>
          <a:prstGeom prst="rect">
            <a:avLst/>
          </a:prstGeom>
          <a:noFill/>
        </p:spPr>
        <p:txBody>
          <a:bodyPr wrap="square">
            <a:spAutoFit/>
          </a:bodyPr>
          <a:lstStyle/>
          <a:p>
            <a:r>
              <a:rPr lang="en-US"/>
              <a:t>-	Biểu đồ tuần tự của chức năng đăng nhập</a:t>
            </a:r>
          </a:p>
        </p:txBody>
      </p:sp>
    </p:spTree>
    <p:extLst>
      <p:ext uri="{BB962C8B-B14F-4D97-AF65-F5344CB8AC3E}">
        <p14:creationId xmlns:p14="http://schemas.microsoft.com/office/powerpoint/2010/main" val="36238990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3.3 Mô hình hóa hệ thống</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3" name="Picture 16" descr="Diagram&#10;&#10;Description automatically generated">
            <a:extLst>
              <a:ext uri="{FF2B5EF4-FFF2-40B4-BE49-F238E27FC236}">
                <a16:creationId xmlns:a16="http://schemas.microsoft.com/office/drawing/2014/main" id="{69EB862E-04C8-983B-CF47-860FA9E3D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460" y="1682289"/>
            <a:ext cx="5861721" cy="4516830"/>
          </a:xfrm>
          <a:prstGeom prst="rect">
            <a:avLst/>
          </a:prstGeom>
          <a:noFill/>
          <a:ln>
            <a:noFill/>
          </a:ln>
        </p:spPr>
      </p:pic>
      <p:sp>
        <p:nvSpPr>
          <p:cNvPr id="6" name="Hộp Văn bản 5">
            <a:extLst>
              <a:ext uri="{FF2B5EF4-FFF2-40B4-BE49-F238E27FC236}">
                <a16:creationId xmlns:a16="http://schemas.microsoft.com/office/drawing/2014/main" id="{74A179E3-A49B-F4C4-6025-23EF7AF7F8CF}"/>
              </a:ext>
            </a:extLst>
          </p:cNvPr>
          <p:cNvSpPr txBox="1"/>
          <p:nvPr/>
        </p:nvSpPr>
        <p:spPr>
          <a:xfrm>
            <a:off x="409497" y="1051700"/>
            <a:ext cx="4823927" cy="369332"/>
          </a:xfrm>
          <a:prstGeom prst="rect">
            <a:avLst/>
          </a:prstGeom>
          <a:noFill/>
        </p:spPr>
        <p:txBody>
          <a:bodyPr wrap="square" rtlCol="0">
            <a:spAutoFit/>
          </a:bodyPr>
          <a:lstStyle/>
          <a:p>
            <a:r>
              <a:rPr lang="en-US"/>
              <a:t>-	Biểu đồ hoạt động của chức năng đăng nhập</a:t>
            </a:r>
          </a:p>
        </p:txBody>
      </p:sp>
    </p:spTree>
    <p:extLst>
      <p:ext uri="{BB962C8B-B14F-4D97-AF65-F5344CB8AC3E}">
        <p14:creationId xmlns:p14="http://schemas.microsoft.com/office/powerpoint/2010/main" val="2234528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012" y="317039"/>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794399" y="1984788"/>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ĐỒ ÁN TỐT NGHIỆP</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794399" y="2874433"/>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600" err="1"/>
              <a:t>Xây</a:t>
            </a:r>
            <a:r>
              <a:rPr lang="en-US" sz="3600"/>
              <a:t> </a:t>
            </a:r>
            <a:r>
              <a:rPr lang="en-US" sz="3600" err="1"/>
              <a:t>dựng</a:t>
            </a:r>
            <a:r>
              <a:rPr lang="en-US" sz="3600"/>
              <a:t> </a:t>
            </a:r>
            <a:r>
              <a:rPr lang="en-US" sz="3600" err="1"/>
              <a:t>phần</a:t>
            </a:r>
            <a:r>
              <a:rPr lang="en-US" sz="3600"/>
              <a:t> </a:t>
            </a:r>
            <a:r>
              <a:rPr lang="en-US" sz="3600" err="1"/>
              <a:t>mềm</a:t>
            </a:r>
            <a:r>
              <a:rPr lang="en-US" sz="3600"/>
              <a:t> </a:t>
            </a:r>
            <a:r>
              <a:rPr lang="en-US" sz="3600" err="1"/>
              <a:t>quản</a:t>
            </a:r>
            <a:r>
              <a:rPr lang="en-US" sz="3600"/>
              <a:t> </a:t>
            </a:r>
            <a:r>
              <a:rPr lang="en-US" sz="3600" err="1"/>
              <a:t>lý</a:t>
            </a:r>
            <a:r>
              <a:rPr lang="en-US" sz="3600"/>
              <a:t> </a:t>
            </a:r>
            <a:r>
              <a:rPr lang="en-US" sz="3600" err="1"/>
              <a:t>cho</a:t>
            </a:r>
            <a:r>
              <a:rPr lang="en-US" sz="3600"/>
              <a:t> </a:t>
            </a:r>
            <a:r>
              <a:rPr lang="en-US" sz="3600" err="1"/>
              <a:t>hệ</a:t>
            </a:r>
            <a:r>
              <a:rPr lang="en-US" sz="3600"/>
              <a:t> </a:t>
            </a:r>
            <a:r>
              <a:rPr lang="en-US" sz="3600" err="1"/>
              <a:t>thống</a:t>
            </a:r>
            <a:r>
              <a:rPr lang="en-US" sz="3600"/>
              <a:t> IOT </a:t>
            </a:r>
            <a:r>
              <a:rPr lang="en-US" sz="3600" err="1"/>
              <a:t>quan</a:t>
            </a:r>
            <a:r>
              <a:rPr lang="en-US" sz="3600"/>
              <a:t> </a:t>
            </a:r>
            <a:r>
              <a:rPr lang="en-US" sz="3600" err="1"/>
              <a:t>trắc</a:t>
            </a:r>
            <a:r>
              <a:rPr lang="en-US" sz="3600"/>
              <a:t> </a:t>
            </a:r>
            <a:r>
              <a:rPr lang="en-US" sz="3600" err="1"/>
              <a:t>không</a:t>
            </a:r>
            <a:r>
              <a:rPr lang="en-US" sz="3600"/>
              <a:t> </a:t>
            </a:r>
            <a:r>
              <a:rPr lang="en-US" sz="3600" err="1"/>
              <a:t>khí</a:t>
            </a:r>
            <a:endParaRPr lang="en-US" sz="3600"/>
          </a:p>
          <a:p>
            <a:endParaRPr lang="en-US" sz="2800"/>
          </a:p>
          <a:p>
            <a:endParaRPr lang="en-US" sz="2800"/>
          </a:p>
          <a:p>
            <a:endParaRPr lang="en-US" sz="2800"/>
          </a:p>
        </p:txBody>
      </p:sp>
      <p:sp>
        <p:nvSpPr>
          <p:cNvPr id="2" name="Title 6">
            <a:extLst>
              <a:ext uri="{FF2B5EF4-FFF2-40B4-BE49-F238E27FC236}">
                <a16:creationId xmlns:a16="http://schemas.microsoft.com/office/drawing/2014/main" id="{DBF0937D-ACD8-877F-26F0-B9A902B9A569}"/>
              </a:ext>
            </a:extLst>
          </p:cNvPr>
          <p:cNvSpPr txBox="1">
            <a:spLocks/>
          </p:cNvSpPr>
          <p:nvPr/>
        </p:nvSpPr>
        <p:spPr>
          <a:xfrm>
            <a:off x="5741428" y="4155050"/>
            <a:ext cx="7342482" cy="131684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1400" err="1"/>
              <a:t>Sinh</a:t>
            </a:r>
            <a:r>
              <a:rPr lang="en-US" sz="1400"/>
              <a:t> </a:t>
            </a:r>
            <a:r>
              <a:rPr lang="en-US" sz="1400" err="1"/>
              <a:t>viên</a:t>
            </a:r>
            <a:r>
              <a:rPr lang="en-US" sz="1400"/>
              <a:t> </a:t>
            </a:r>
            <a:r>
              <a:rPr lang="en-US" sz="1400" err="1"/>
              <a:t>thực</a:t>
            </a:r>
            <a:r>
              <a:rPr lang="en-US" sz="1400"/>
              <a:t> </a:t>
            </a:r>
            <a:r>
              <a:rPr lang="en-US" sz="1400" err="1"/>
              <a:t>hiện</a:t>
            </a:r>
            <a:r>
              <a:rPr lang="en-US" sz="1400"/>
              <a:t>:</a:t>
            </a:r>
          </a:p>
          <a:p>
            <a:endParaRPr lang="en-US" sz="1400"/>
          </a:p>
          <a:p>
            <a:r>
              <a:rPr lang="en-US" sz="1400" err="1"/>
              <a:t>Phùng</a:t>
            </a:r>
            <a:r>
              <a:rPr lang="en-US" sz="1400"/>
              <a:t> Văn </a:t>
            </a:r>
            <a:r>
              <a:rPr lang="en-US" sz="1400" err="1"/>
              <a:t>Sỹ</a:t>
            </a:r>
            <a:r>
              <a:rPr lang="en-US" sz="1400"/>
              <a:t> - ĐTVT.11 – K62</a:t>
            </a:r>
          </a:p>
          <a:p>
            <a:endParaRPr lang="en-US" sz="1400"/>
          </a:p>
          <a:p>
            <a:endParaRPr lang="en-US" sz="2800"/>
          </a:p>
          <a:p>
            <a:endParaRPr lang="en-US" sz="2800"/>
          </a:p>
          <a:p>
            <a:endParaRPr lang="en-US" sz="2800"/>
          </a:p>
        </p:txBody>
      </p:sp>
      <p:sp>
        <p:nvSpPr>
          <p:cNvPr id="3" name="Title 6">
            <a:extLst>
              <a:ext uri="{FF2B5EF4-FFF2-40B4-BE49-F238E27FC236}">
                <a16:creationId xmlns:a16="http://schemas.microsoft.com/office/drawing/2014/main" id="{982420A7-4C41-CDB4-8699-2C011F6C21A7}"/>
              </a:ext>
            </a:extLst>
          </p:cNvPr>
          <p:cNvSpPr txBox="1">
            <a:spLocks/>
          </p:cNvSpPr>
          <p:nvPr/>
        </p:nvSpPr>
        <p:spPr>
          <a:xfrm>
            <a:off x="1794399" y="4155050"/>
            <a:ext cx="7342482" cy="131684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1400" err="1"/>
              <a:t>Giảng</a:t>
            </a:r>
            <a:r>
              <a:rPr lang="en-US" sz="1400"/>
              <a:t> </a:t>
            </a:r>
            <a:r>
              <a:rPr lang="en-US" sz="1400" err="1"/>
              <a:t>viên</a:t>
            </a:r>
            <a:r>
              <a:rPr lang="en-US" sz="1400"/>
              <a:t> </a:t>
            </a:r>
            <a:r>
              <a:rPr lang="en-US" sz="1400" err="1"/>
              <a:t>hướng</a:t>
            </a:r>
            <a:r>
              <a:rPr lang="en-US" sz="1400"/>
              <a:t> </a:t>
            </a:r>
            <a:r>
              <a:rPr lang="en-US" sz="1400" err="1"/>
              <a:t>dẫn</a:t>
            </a:r>
            <a:r>
              <a:rPr lang="en-US" sz="1400"/>
              <a:t>: </a:t>
            </a:r>
          </a:p>
          <a:p>
            <a:endParaRPr lang="en-US" sz="1400"/>
          </a:p>
          <a:p>
            <a:r>
              <a:rPr lang="en-US" sz="1400"/>
              <a:t>PGS.TS </a:t>
            </a:r>
            <a:r>
              <a:rPr lang="en-US" sz="1400" err="1"/>
              <a:t>Nguyễn</a:t>
            </a:r>
            <a:r>
              <a:rPr lang="en-US" sz="1400"/>
              <a:t> </a:t>
            </a:r>
            <a:r>
              <a:rPr lang="en-US" sz="1400" err="1"/>
              <a:t>Tiến</a:t>
            </a:r>
            <a:r>
              <a:rPr lang="en-US" sz="1400"/>
              <a:t> </a:t>
            </a:r>
            <a:r>
              <a:rPr lang="en-US" sz="1400" err="1"/>
              <a:t>Dũng</a:t>
            </a:r>
            <a:endParaRPr lang="en-US" sz="1400"/>
          </a:p>
          <a:p>
            <a:endParaRPr lang="en-US" sz="1400"/>
          </a:p>
          <a:p>
            <a:r>
              <a:rPr lang="en-US" sz="1400"/>
              <a:t>TS. </a:t>
            </a:r>
            <a:r>
              <a:rPr lang="en-US" sz="1400" err="1"/>
              <a:t>Nguyễn</a:t>
            </a:r>
            <a:r>
              <a:rPr lang="en-US" sz="1400"/>
              <a:t> </a:t>
            </a:r>
            <a:r>
              <a:rPr lang="en-US" sz="1400" err="1"/>
              <a:t>Thị</a:t>
            </a:r>
            <a:r>
              <a:rPr lang="en-US" sz="1400"/>
              <a:t> Kim </a:t>
            </a:r>
            <a:r>
              <a:rPr lang="en-US" sz="1400" err="1"/>
              <a:t>Thoa</a:t>
            </a:r>
            <a:endParaRPr lang="en-US" sz="1400"/>
          </a:p>
          <a:p>
            <a:endParaRPr lang="en-US" sz="2800"/>
          </a:p>
          <a:p>
            <a:endParaRPr lang="en-US" sz="2800"/>
          </a:p>
          <a:p>
            <a:endParaRPr lang="en-US" sz="280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0747E-B2EF-40FB-817D-1B9698A1DDF7}"/>
              </a:ext>
            </a:extLst>
          </p:cNvPr>
          <p:cNvSpPr>
            <a:spLocks noGrp="1"/>
          </p:cNvSpPr>
          <p:nvPr>
            <p:ph type="title"/>
          </p:nvPr>
        </p:nvSpPr>
        <p:spPr/>
        <p:txBody>
          <a:bodyPr>
            <a:normAutofit fontScale="90000"/>
          </a:bodyPr>
          <a:lstStyle/>
          <a:p>
            <a:r>
              <a:rPr lang="en-US"/>
              <a:t>3.3 Mô hình hóa hệ thống</a:t>
            </a:r>
          </a:p>
        </p:txBody>
      </p:sp>
      <p:sp>
        <p:nvSpPr>
          <p:cNvPr id="5" name="Slide Number Placeholder 4">
            <a:extLst>
              <a:ext uri="{FF2B5EF4-FFF2-40B4-BE49-F238E27FC236}">
                <a16:creationId xmlns:a16="http://schemas.microsoft.com/office/drawing/2014/main" id="{95F0CAEB-1E37-4136-AF3B-BBA69ACEC6DE}"/>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4" name="Hình ảnh 26">
            <a:extLst>
              <a:ext uri="{FF2B5EF4-FFF2-40B4-BE49-F238E27FC236}">
                <a16:creationId xmlns:a16="http://schemas.microsoft.com/office/drawing/2014/main" id="{B1DB7DD4-3A6A-493C-6446-4E0D34F1D2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665" y="1469249"/>
            <a:ext cx="7070262" cy="4814070"/>
          </a:xfrm>
          <a:prstGeom prst="rect">
            <a:avLst/>
          </a:prstGeom>
        </p:spPr>
      </p:pic>
      <p:sp>
        <p:nvSpPr>
          <p:cNvPr id="6" name="Hộp Văn bản 5">
            <a:extLst>
              <a:ext uri="{FF2B5EF4-FFF2-40B4-BE49-F238E27FC236}">
                <a16:creationId xmlns:a16="http://schemas.microsoft.com/office/drawing/2014/main" id="{2472BD70-99FE-EDC1-FC9A-2F06666FC937}"/>
              </a:ext>
            </a:extLst>
          </p:cNvPr>
          <p:cNvSpPr txBox="1"/>
          <p:nvPr/>
        </p:nvSpPr>
        <p:spPr>
          <a:xfrm>
            <a:off x="313436" y="995348"/>
            <a:ext cx="6097554" cy="369332"/>
          </a:xfrm>
          <a:prstGeom prst="rect">
            <a:avLst/>
          </a:prstGeom>
          <a:noFill/>
        </p:spPr>
        <p:txBody>
          <a:bodyPr wrap="square">
            <a:spAutoFit/>
          </a:bodyPr>
          <a:lstStyle/>
          <a:p>
            <a:r>
              <a:rPr lang="en-US"/>
              <a:t>-	Cơ sở dữ liệu hoàn thiện sau chuẩn hóa</a:t>
            </a:r>
          </a:p>
        </p:txBody>
      </p:sp>
    </p:spTree>
    <p:extLst>
      <p:ext uri="{BB962C8B-B14F-4D97-AF65-F5344CB8AC3E}">
        <p14:creationId xmlns:p14="http://schemas.microsoft.com/office/powerpoint/2010/main" val="3105014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5159954" y="3228975"/>
            <a:ext cx="5397627" cy="451739"/>
          </a:xfrm>
        </p:spPr>
        <p:txBody>
          <a:bodyPr>
            <a:noAutofit/>
          </a:bodyPr>
          <a:lstStyle/>
          <a:p>
            <a:r>
              <a:rPr lang="en-US" sz="4400">
                <a:solidFill>
                  <a:srgbClr val="C00000"/>
                </a:solidFill>
                <a:latin typeface="+mj-lt"/>
              </a:rPr>
              <a:t>Chương III :Tích hợp, kiểm thử và triển khai hệ thống</a:t>
            </a:r>
          </a:p>
        </p:txBody>
      </p:sp>
      <p:sp>
        <p:nvSpPr>
          <p:cNvPr id="5" name="Content Placeholder 1">
            <a:extLst>
              <a:ext uri="{FF2B5EF4-FFF2-40B4-BE49-F238E27FC236}">
                <a16:creationId xmlns:a16="http://schemas.microsoft.com/office/drawing/2014/main" id="{427B56F3-BF25-BBBD-A8B7-F6E3B0E1FFA9}"/>
              </a:ext>
            </a:extLst>
          </p:cNvPr>
          <p:cNvSpPr txBox="1">
            <a:spLocks/>
          </p:cNvSpPr>
          <p:nvPr/>
        </p:nvSpPr>
        <p:spPr>
          <a:xfrm>
            <a:off x="4839985" y="1457325"/>
            <a:ext cx="7094839" cy="3543300"/>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sz="2800">
              <a:latin typeface="+mn-lt"/>
              <a:ea typeface="Lato"/>
              <a:cs typeface="Lato"/>
            </a:endParaRPr>
          </a:p>
        </p:txBody>
      </p:sp>
    </p:spTree>
    <p:extLst>
      <p:ext uri="{BB962C8B-B14F-4D97-AF65-F5344CB8AC3E}">
        <p14:creationId xmlns:p14="http://schemas.microsoft.com/office/powerpoint/2010/main" val="13875991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313436" y="251141"/>
            <a:ext cx="11565128" cy="451739"/>
          </a:xfrm>
        </p:spPr>
        <p:txBody>
          <a:bodyPr>
            <a:normAutofit fontScale="90000"/>
          </a:bodyPr>
          <a:lstStyle/>
          <a:p>
            <a:r>
              <a:rPr lang="en-US"/>
              <a:t>3.1 </a:t>
            </a:r>
            <a:r>
              <a:rPr lang="en-US">
                <a:latin typeface="+mn-lt"/>
                <a:ea typeface="Lato"/>
                <a:cs typeface="Lato"/>
              </a:rPr>
              <a:t>Tích hợp</a:t>
            </a:r>
            <a:br>
              <a:rPr lang="en-US">
                <a:latin typeface="+mn-lt"/>
                <a:ea typeface="Lato"/>
                <a:cs typeface="Lato"/>
              </a:rPr>
            </a:b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6750" y="1193244"/>
            <a:ext cx="2114550" cy="1057275"/>
          </a:xfrm>
          <a:prstGeom prst="rect">
            <a:avLst/>
          </a:prstGeom>
        </p:spPr>
      </p:pic>
      <p:sp>
        <p:nvSpPr>
          <p:cNvPr id="5" name="TextBox 4"/>
          <p:cNvSpPr txBox="1"/>
          <p:nvPr/>
        </p:nvSpPr>
        <p:spPr>
          <a:xfrm>
            <a:off x="3348229" y="1182839"/>
            <a:ext cx="6234310" cy="646331"/>
          </a:xfrm>
          <a:prstGeom prst="rect">
            <a:avLst/>
          </a:prstGeom>
          <a:noFill/>
        </p:spPr>
        <p:txBody>
          <a:bodyPr wrap="square" rtlCol="0">
            <a:spAutoFit/>
          </a:bodyPr>
          <a:lstStyle/>
          <a:p>
            <a:r>
              <a:rPr lang="en-US"/>
              <a:t>Broker sử dụng cơ chế bảo mật ở tầng ứng dụng với định danh userName/password</a:t>
            </a:r>
          </a:p>
        </p:txBody>
      </p:sp>
      <p:pic>
        <p:nvPicPr>
          <p:cNvPr id="7" name="Hình ảnh 56"/>
          <p:cNvPicPr/>
          <p:nvPr/>
        </p:nvPicPr>
        <p:blipFill>
          <a:blip r:embed="rId4" cstate="print">
            <a:extLst>
              <a:ext uri="{28A0092B-C50C-407E-A947-70E740481C1C}">
                <a14:useLocalDpi xmlns:a14="http://schemas.microsoft.com/office/drawing/2010/main" val="0"/>
              </a:ext>
            </a:extLst>
          </a:blip>
          <a:stretch>
            <a:fillRect/>
          </a:stretch>
        </p:blipFill>
        <p:spPr>
          <a:xfrm>
            <a:off x="666749" y="3409632"/>
            <a:ext cx="7210425" cy="2267268"/>
          </a:xfrm>
          <a:prstGeom prst="rect">
            <a:avLst/>
          </a:prstGeom>
        </p:spPr>
      </p:pic>
      <p:sp>
        <p:nvSpPr>
          <p:cNvPr id="8" name="TextBox 7"/>
          <p:cNvSpPr txBox="1"/>
          <p:nvPr/>
        </p:nvSpPr>
        <p:spPr>
          <a:xfrm>
            <a:off x="8286750" y="3409632"/>
            <a:ext cx="3815053" cy="646331"/>
          </a:xfrm>
          <a:prstGeom prst="rect">
            <a:avLst/>
          </a:prstGeom>
          <a:noFill/>
        </p:spPr>
        <p:txBody>
          <a:bodyPr wrap="square" lIns="91440" tIns="45720" rIns="91440" bIns="45720" rtlCol="0" anchor="t">
            <a:spAutoFit/>
          </a:bodyPr>
          <a:lstStyle/>
          <a:p>
            <a:r>
              <a:rPr lang="en-US" dirty="0" err="1"/>
              <a:t>Luồng</a:t>
            </a:r>
            <a:r>
              <a:rPr lang="en-US" dirty="0"/>
              <a:t> </a:t>
            </a:r>
            <a:r>
              <a:rPr lang="en-US" dirty="0" err="1"/>
              <a:t>hoạt</a:t>
            </a:r>
            <a:r>
              <a:rPr lang="en-US" dirty="0"/>
              <a:t> </a:t>
            </a:r>
            <a:r>
              <a:rPr lang="en-US" dirty="0" err="1"/>
              <a:t>động</a:t>
            </a:r>
            <a:r>
              <a:rPr lang="en-US" dirty="0"/>
              <a:t> ca </a:t>
            </a:r>
            <a:r>
              <a:rPr lang="en-US" dirty="0" err="1"/>
              <a:t>sử</a:t>
            </a:r>
            <a:r>
              <a:rPr lang="en-US" dirty="0"/>
              <a:t> </a:t>
            </a:r>
            <a:r>
              <a:rPr lang="en-US" dirty="0" err="1"/>
              <a:t>dụng</a:t>
            </a:r>
            <a:r>
              <a:rPr lang="en-US" dirty="0"/>
              <a:t> </a:t>
            </a:r>
            <a:r>
              <a:rPr lang="en-US" dirty="0" err="1"/>
              <a:t>chức</a:t>
            </a:r>
            <a:r>
              <a:rPr lang="en-US" dirty="0"/>
              <a:t> </a:t>
            </a:r>
            <a:r>
              <a:rPr lang="en-US" dirty="0" err="1"/>
              <a:t>năng</a:t>
            </a:r>
            <a:r>
              <a:rPr lang="en-US" dirty="0"/>
              <a:t> </a:t>
            </a:r>
            <a:r>
              <a:rPr lang="en-US" dirty="0" err="1"/>
              <a:t>điều</a:t>
            </a:r>
            <a:r>
              <a:rPr lang="en-US" dirty="0"/>
              <a:t> </a:t>
            </a:r>
            <a:r>
              <a:rPr lang="en-US" dirty="0" err="1"/>
              <a:t>khiển</a:t>
            </a:r>
            <a:r>
              <a:rPr lang="en-US" dirty="0"/>
              <a:t> </a:t>
            </a:r>
            <a:r>
              <a:rPr lang="en-US" dirty="0" err="1"/>
              <a:t>trạng</a:t>
            </a:r>
            <a:r>
              <a:rPr lang="en-US" dirty="0"/>
              <a:t> </a:t>
            </a:r>
            <a:r>
              <a:rPr lang="en-US" dirty="0" err="1"/>
              <a:t>thái</a:t>
            </a:r>
            <a:r>
              <a:rPr lang="en-US" dirty="0"/>
              <a:t> </a:t>
            </a:r>
            <a:r>
              <a:rPr lang="en-US" dirty="0" err="1"/>
              <a:t>thiết</a:t>
            </a:r>
            <a:r>
              <a:rPr lang="en-US" dirty="0"/>
              <a:t> </a:t>
            </a:r>
            <a:r>
              <a:rPr lang="en-US" dirty="0" err="1"/>
              <a:t>bị</a:t>
            </a:r>
            <a:endParaRPr lang="en-US" dirty="0" err="1">
              <a:ea typeface="Calibri"/>
              <a:cs typeface="Calibri"/>
            </a:endParaRPr>
          </a:p>
        </p:txBody>
      </p:sp>
    </p:spTree>
    <p:extLst>
      <p:ext uri="{BB962C8B-B14F-4D97-AF65-F5344CB8AC3E}">
        <p14:creationId xmlns:p14="http://schemas.microsoft.com/office/powerpoint/2010/main" val="714421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313436" y="251141"/>
            <a:ext cx="11565128" cy="451739"/>
          </a:xfrm>
        </p:spPr>
        <p:txBody>
          <a:bodyPr>
            <a:normAutofit fontScale="90000"/>
          </a:bodyPr>
          <a:lstStyle/>
          <a:p>
            <a:r>
              <a:rPr lang="en-US"/>
              <a:t>3.1 </a:t>
            </a:r>
            <a:r>
              <a:rPr lang="en-US">
                <a:latin typeface="+mn-lt"/>
                <a:ea typeface="Lato"/>
                <a:cs typeface="Lato"/>
              </a:rPr>
              <a:t>Tích hợp</a:t>
            </a:r>
            <a:br>
              <a:rPr lang="en-US">
                <a:latin typeface="+mn-lt"/>
                <a:ea typeface="Lato"/>
                <a:cs typeface="Lato"/>
              </a:rPr>
            </a:b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67151630"/>
              </p:ext>
            </p:extLst>
          </p:nvPr>
        </p:nvGraphicFramePr>
        <p:xfrm>
          <a:off x="5326380" y="685800"/>
          <a:ext cx="5721724" cy="5671969"/>
        </p:xfrm>
        <a:graphic>
          <a:graphicData uri="http://schemas.openxmlformats.org/drawingml/2006/table">
            <a:tbl>
              <a:tblPr firstRow="1" firstCol="1" bandRow="1">
                <a:tableStyleId>{5C22544A-7EE6-4342-B048-85BDC9FD1C3A}</a:tableStyleId>
              </a:tblPr>
              <a:tblGrid>
                <a:gridCol w="538769">
                  <a:extLst>
                    <a:ext uri="{9D8B030D-6E8A-4147-A177-3AD203B41FA5}">
                      <a16:colId xmlns:a16="http://schemas.microsoft.com/office/drawing/2014/main" val="2474240041"/>
                    </a:ext>
                  </a:extLst>
                </a:gridCol>
                <a:gridCol w="2068273">
                  <a:extLst>
                    <a:ext uri="{9D8B030D-6E8A-4147-A177-3AD203B41FA5}">
                      <a16:colId xmlns:a16="http://schemas.microsoft.com/office/drawing/2014/main" val="3038585648"/>
                    </a:ext>
                  </a:extLst>
                </a:gridCol>
                <a:gridCol w="794983">
                  <a:extLst>
                    <a:ext uri="{9D8B030D-6E8A-4147-A177-3AD203B41FA5}">
                      <a16:colId xmlns:a16="http://schemas.microsoft.com/office/drawing/2014/main" val="3353967686"/>
                    </a:ext>
                  </a:extLst>
                </a:gridCol>
                <a:gridCol w="2319699">
                  <a:extLst>
                    <a:ext uri="{9D8B030D-6E8A-4147-A177-3AD203B41FA5}">
                      <a16:colId xmlns:a16="http://schemas.microsoft.com/office/drawing/2014/main" val="3052036114"/>
                    </a:ext>
                  </a:extLst>
                </a:gridCol>
              </a:tblGrid>
              <a:tr h="342886">
                <a:tc>
                  <a:txBody>
                    <a:bodyPr/>
                    <a:lstStyle/>
                    <a:p>
                      <a:pPr marL="0" marR="0" algn="ctr">
                        <a:lnSpc>
                          <a:spcPct val="120000"/>
                        </a:lnSpc>
                        <a:spcBef>
                          <a:spcPts val="600"/>
                        </a:spcBef>
                        <a:spcAft>
                          <a:spcPts val="0"/>
                        </a:spcAft>
                      </a:pPr>
                      <a:r>
                        <a:rPr lang="en-US" sz="900" kern="100" dirty="0" err="1">
                          <a:effectLst/>
                        </a:rPr>
                        <a:t>Tác</a:t>
                      </a:r>
                      <a:r>
                        <a:rPr lang="en-US" sz="900" kern="100" dirty="0">
                          <a:effectLst/>
                        </a:rPr>
                        <a:t> </a:t>
                      </a:r>
                      <a:r>
                        <a:rPr lang="en-US" sz="900" kern="100" dirty="0" err="1">
                          <a:effectLst/>
                        </a:rPr>
                        <a:t>nhân</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ctr">
                        <a:lnSpc>
                          <a:spcPct val="120000"/>
                        </a:lnSpc>
                        <a:spcBef>
                          <a:spcPts val="0"/>
                        </a:spcBef>
                        <a:spcAft>
                          <a:spcPts val="0"/>
                        </a:spcAft>
                      </a:pPr>
                      <a:r>
                        <a:rPr lang="en-US" sz="900" kern="100" dirty="0" err="1">
                          <a:effectLst/>
                        </a:rPr>
                        <a:t>Kênh</a:t>
                      </a:r>
                      <a:r>
                        <a:rPr lang="en-US" sz="900" kern="100" dirty="0">
                          <a:effectLst/>
                        </a:rPr>
                        <a:t> </a:t>
                      </a:r>
                      <a:r>
                        <a:rPr lang="en-US" sz="900" kern="100" dirty="0" err="1">
                          <a:effectLst/>
                        </a:rPr>
                        <a:t>truyền</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ctr">
                        <a:lnSpc>
                          <a:spcPct val="120000"/>
                        </a:lnSpc>
                        <a:spcBef>
                          <a:spcPts val="0"/>
                        </a:spcBef>
                        <a:spcAft>
                          <a:spcPts val="0"/>
                        </a:spcAft>
                      </a:pPr>
                      <a:r>
                        <a:rPr lang="en-US" sz="900" kern="100" dirty="0" err="1">
                          <a:effectLst/>
                        </a:rPr>
                        <a:t>Loại</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ctr">
                        <a:lnSpc>
                          <a:spcPct val="120000"/>
                        </a:lnSpc>
                        <a:spcBef>
                          <a:spcPts val="0"/>
                        </a:spcBef>
                        <a:spcAft>
                          <a:spcPts val="600"/>
                        </a:spcAft>
                      </a:pPr>
                      <a:r>
                        <a:rPr lang="en-US" sz="900" kern="100" dirty="0" err="1">
                          <a:effectLst/>
                        </a:rPr>
                        <a:t>Khuôn</a:t>
                      </a:r>
                      <a:r>
                        <a:rPr lang="en-US" sz="900" kern="100" dirty="0">
                          <a:effectLst/>
                        </a:rPr>
                        <a:t> </a:t>
                      </a:r>
                      <a:r>
                        <a:rPr lang="en-US" sz="900" kern="100" dirty="0" err="1">
                          <a:effectLst/>
                        </a:rPr>
                        <a:t>mẫu</a:t>
                      </a:r>
                      <a:r>
                        <a:rPr lang="en-US" sz="900" kern="100" dirty="0">
                          <a:effectLst/>
                        </a:rPr>
                        <a:t> </a:t>
                      </a:r>
                      <a:r>
                        <a:rPr lang="en-US" sz="900" kern="100" dirty="0" err="1">
                          <a:effectLst/>
                        </a:rPr>
                        <a:t>bản</a:t>
                      </a:r>
                      <a:r>
                        <a:rPr lang="en-US" sz="900" kern="100" dirty="0">
                          <a:effectLst/>
                        </a:rPr>
                        <a:t> tin</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extLst>
                  <a:ext uri="{0D108BD9-81ED-4DB2-BD59-A6C34878D82A}">
                    <a16:rowId xmlns:a16="http://schemas.microsoft.com/office/drawing/2014/main" val="3680924131"/>
                  </a:ext>
                </a:extLst>
              </a:tr>
              <a:tr h="2653893">
                <a:tc>
                  <a:txBody>
                    <a:bodyPr/>
                    <a:lstStyle/>
                    <a:p>
                      <a:pPr marL="0" marR="0" algn="just">
                        <a:lnSpc>
                          <a:spcPct val="120000"/>
                        </a:lnSpc>
                        <a:spcBef>
                          <a:spcPts val="600"/>
                        </a:spcBef>
                        <a:spcAft>
                          <a:spcPts val="0"/>
                        </a:spcAft>
                      </a:pPr>
                      <a:r>
                        <a:rPr lang="en-US" sz="900" kern="100" dirty="0" err="1">
                          <a:effectLst/>
                        </a:rPr>
                        <a:t>Thiết</a:t>
                      </a:r>
                      <a:r>
                        <a:rPr lang="en-US" sz="900" kern="100" dirty="0">
                          <a:effectLst/>
                        </a:rPr>
                        <a:t> </a:t>
                      </a:r>
                      <a:r>
                        <a:rPr lang="en-US" sz="900" kern="100" dirty="0" err="1">
                          <a:effectLst/>
                        </a:rPr>
                        <a:t>bị</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data/{:</a:t>
                      </a:r>
                      <a:r>
                        <a:rPr lang="en-US" sz="900" kern="100" dirty="0" err="1">
                          <a:effectLst/>
                        </a:rPr>
                        <a:t>locationId</a:t>
                      </a:r>
                      <a:r>
                        <a:rPr lang="en-US" sz="900" kern="100" dirty="0">
                          <a:effectLst/>
                        </a:rPr>
                        <a:t>}/{:</a:t>
                      </a:r>
                      <a:r>
                        <a:rPr lang="en-US" sz="900" kern="100" dirty="0" err="1">
                          <a:effectLst/>
                        </a:rPr>
                        <a:t>macId</a:t>
                      </a:r>
                      <a:r>
                        <a:rPr lang="en-US" sz="900" kern="100" dirty="0">
                          <a:effectLst/>
                        </a:rPr>
                        <a:t>}</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Publisher </a:t>
                      </a:r>
                      <a:endParaRPr lang="en-US" sz="900" kern="10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  </a:t>
                      </a:r>
                      <a:endParaRPr lang="en-US" sz="900" kern="100">
                        <a:effectLst/>
                      </a:endParaRPr>
                    </a:p>
                    <a:p>
                      <a:pPr marL="0" marR="0" algn="just">
                        <a:lnSpc>
                          <a:spcPct val="120000"/>
                        </a:lnSpc>
                        <a:spcBef>
                          <a:spcPts val="0"/>
                        </a:spcBef>
                        <a:spcAft>
                          <a:spcPts val="0"/>
                        </a:spcAft>
                      </a:pPr>
                      <a:r>
                        <a:rPr lang="en-US" sz="900" kern="100" dirty="0">
                          <a:effectLst/>
                        </a:rPr>
                        <a:t>“</a:t>
                      </a:r>
                      <a:r>
                        <a:rPr lang="en-US" sz="900" kern="100" dirty="0" err="1">
                          <a:effectLst/>
                        </a:rPr>
                        <a:t>macId</a:t>
                      </a:r>
                      <a:r>
                        <a:rPr lang="en-US" sz="900" kern="100" dirty="0">
                          <a:effectLst/>
                        </a:rPr>
                        <a:t>”: number, </a:t>
                      </a:r>
                    </a:p>
                    <a:p>
                      <a:pPr marL="0" marR="0" algn="just">
                        <a:lnSpc>
                          <a:spcPct val="120000"/>
                        </a:lnSpc>
                        <a:spcBef>
                          <a:spcPts val="0"/>
                        </a:spcBef>
                        <a:spcAft>
                          <a:spcPts val="0"/>
                        </a:spcAft>
                      </a:pPr>
                      <a:r>
                        <a:rPr lang="en-US" sz="900" kern="100" dirty="0">
                          <a:effectLst/>
                        </a:rPr>
                        <a:t>“</a:t>
                      </a:r>
                      <a:r>
                        <a:rPr lang="en-US" sz="900" kern="100" dirty="0" err="1">
                          <a:effectLst/>
                        </a:rPr>
                        <a:t>locationId</a:t>
                      </a:r>
                      <a:r>
                        <a:rPr lang="en-US" sz="900" kern="100" dirty="0">
                          <a:effectLst/>
                        </a:rPr>
                        <a:t>”: number,</a:t>
                      </a:r>
                    </a:p>
                    <a:p>
                      <a:pPr marL="0" marR="0" algn="just">
                        <a:lnSpc>
                          <a:spcPct val="120000"/>
                        </a:lnSpc>
                        <a:spcBef>
                          <a:spcPts val="0"/>
                        </a:spcBef>
                        <a:spcAft>
                          <a:spcPts val="0"/>
                        </a:spcAft>
                      </a:pPr>
                      <a:r>
                        <a:rPr lang="en-US" sz="900" kern="100" dirty="0">
                          <a:effectLst/>
                        </a:rPr>
                        <a:t>“O3”: number (µg/m</a:t>
                      </a:r>
                      <a:r>
                        <a:rPr lang="en-US" sz="900" kern="100" baseline="30000" dirty="0">
                          <a:effectLst/>
                        </a:rPr>
                        <a:t>3</a:t>
                      </a:r>
                      <a:r>
                        <a:rPr lang="en-US" sz="900" kern="100" dirty="0">
                          <a:effectLst/>
                        </a:rPr>
                        <a:t>)­­,  </a:t>
                      </a:r>
                    </a:p>
                    <a:p>
                      <a:pPr marL="0" marR="0" algn="just">
                        <a:lnSpc>
                          <a:spcPct val="120000"/>
                        </a:lnSpc>
                        <a:spcBef>
                          <a:spcPts val="0"/>
                        </a:spcBef>
                        <a:spcAft>
                          <a:spcPts val="0"/>
                        </a:spcAft>
                      </a:pPr>
                      <a:r>
                        <a:rPr lang="en-US" sz="900" kern="100" dirty="0">
                          <a:effectLst/>
                        </a:rPr>
                        <a:t>“PM2p5”: number (µg/m</a:t>
                      </a:r>
                      <a:r>
                        <a:rPr lang="en-US" sz="900" kern="100" baseline="30000" dirty="0">
                          <a:effectLst/>
                        </a:rPr>
                        <a:t>3</a:t>
                      </a:r>
                      <a:r>
                        <a:rPr lang="en-US" sz="900" kern="100" dirty="0">
                          <a:effectLst/>
                        </a:rPr>
                        <a:t>),</a:t>
                      </a:r>
                    </a:p>
                    <a:p>
                      <a:pPr marL="0" marR="0" algn="just">
                        <a:lnSpc>
                          <a:spcPct val="120000"/>
                        </a:lnSpc>
                        <a:spcBef>
                          <a:spcPts val="0"/>
                        </a:spcBef>
                        <a:spcAft>
                          <a:spcPts val="0"/>
                        </a:spcAft>
                      </a:pPr>
                      <a:r>
                        <a:rPr lang="en-US" sz="900" kern="100" dirty="0">
                          <a:effectLst/>
                        </a:rPr>
                        <a:t>“PM10”:  number (µg/m</a:t>
                      </a:r>
                      <a:r>
                        <a:rPr lang="en-US" sz="900" kern="100" baseline="30000" dirty="0">
                          <a:effectLst/>
                        </a:rPr>
                        <a:t>3</a:t>
                      </a:r>
                      <a:r>
                        <a:rPr lang="en-US" sz="900" kern="100" dirty="0">
                          <a:effectLst/>
                        </a:rPr>
                        <a:t>),</a:t>
                      </a:r>
                    </a:p>
                    <a:p>
                      <a:pPr marL="0" marR="0" algn="just">
                        <a:lnSpc>
                          <a:spcPct val="120000"/>
                        </a:lnSpc>
                        <a:spcBef>
                          <a:spcPts val="0"/>
                        </a:spcBef>
                        <a:spcAft>
                          <a:spcPts val="0"/>
                        </a:spcAft>
                      </a:pPr>
                      <a:r>
                        <a:rPr lang="en-US" sz="900" kern="100" dirty="0">
                          <a:effectLst/>
                        </a:rPr>
                        <a:t>“CO”:  number (µg/m</a:t>
                      </a:r>
                      <a:r>
                        <a:rPr lang="en-US" sz="900" kern="100" baseline="30000" dirty="0">
                          <a:effectLst/>
                        </a:rPr>
                        <a:t>3</a:t>
                      </a:r>
                      <a:r>
                        <a:rPr lang="en-US" sz="900" kern="100" dirty="0">
                          <a:effectLst/>
                        </a:rPr>
                        <a:t>),</a:t>
                      </a:r>
                    </a:p>
                    <a:p>
                      <a:pPr marL="0" marR="0" algn="just">
                        <a:lnSpc>
                          <a:spcPct val="120000"/>
                        </a:lnSpc>
                        <a:spcBef>
                          <a:spcPts val="0"/>
                        </a:spcBef>
                        <a:spcAft>
                          <a:spcPts val="0"/>
                        </a:spcAft>
                      </a:pPr>
                      <a:r>
                        <a:rPr lang="en-US" sz="900" kern="100" dirty="0">
                          <a:effectLst/>
                        </a:rPr>
                        <a:t>“NO2”:  number (µg/m</a:t>
                      </a:r>
                      <a:r>
                        <a:rPr lang="en-US" sz="900" kern="100" baseline="30000" dirty="0">
                          <a:effectLst/>
                        </a:rPr>
                        <a:t>3</a:t>
                      </a:r>
                      <a:r>
                        <a:rPr lang="en-US" sz="900" kern="100" dirty="0">
                          <a:effectLst/>
                        </a:rPr>
                        <a:t>),</a:t>
                      </a:r>
                    </a:p>
                    <a:p>
                      <a:pPr marL="0" marR="0" algn="just">
                        <a:lnSpc>
                          <a:spcPct val="120000"/>
                        </a:lnSpc>
                        <a:spcBef>
                          <a:spcPts val="0"/>
                        </a:spcBef>
                        <a:spcAft>
                          <a:spcPts val="0"/>
                        </a:spcAft>
                      </a:pPr>
                      <a:r>
                        <a:rPr lang="en-US" sz="900" kern="100" dirty="0">
                          <a:effectLst/>
                        </a:rPr>
                        <a:t>“SO2”:  number (µg/m</a:t>
                      </a:r>
                      <a:r>
                        <a:rPr lang="en-US" sz="900" kern="100" baseline="30000" dirty="0">
                          <a:effectLst/>
                        </a:rPr>
                        <a:t>3</a:t>
                      </a:r>
                      <a:r>
                        <a:rPr lang="en-US" sz="900" kern="100" dirty="0">
                          <a:effectLst/>
                        </a:rPr>
                        <a:t>),</a:t>
                      </a:r>
                    </a:p>
                    <a:p>
                      <a:pPr marL="0" marR="0" algn="just">
                        <a:lnSpc>
                          <a:spcPct val="120000"/>
                        </a:lnSpc>
                        <a:spcBef>
                          <a:spcPts val="0"/>
                        </a:spcBef>
                        <a:spcAft>
                          <a:spcPts val="0"/>
                        </a:spcAft>
                      </a:pPr>
                      <a:r>
                        <a:rPr lang="en-US" sz="900" kern="100" dirty="0">
                          <a:effectLst/>
                        </a:rPr>
                        <a:t>“temperature”:  number (ºC),</a:t>
                      </a:r>
                    </a:p>
                    <a:p>
                      <a:pPr marL="0" marR="0" algn="just">
                        <a:lnSpc>
                          <a:spcPct val="120000"/>
                        </a:lnSpc>
                        <a:spcBef>
                          <a:spcPts val="0"/>
                        </a:spcBef>
                        <a:spcAft>
                          <a:spcPts val="0"/>
                        </a:spcAft>
                      </a:pPr>
                      <a:r>
                        <a:rPr lang="en-US" sz="900" kern="100" dirty="0">
                          <a:effectLst/>
                        </a:rPr>
                        <a:t>“humidity”:  number (g/m</a:t>
                      </a:r>
                      <a:r>
                        <a:rPr lang="en-US" sz="900" kern="100" baseline="30000" dirty="0">
                          <a:effectLst/>
                        </a:rPr>
                        <a:t>3</a:t>
                      </a:r>
                      <a:r>
                        <a:rPr lang="en-US" sz="900" kern="100" dirty="0">
                          <a:effectLst/>
                        </a:rPr>
                        <a:t>),</a:t>
                      </a:r>
                    </a:p>
                    <a:p>
                      <a:pPr marL="0" marR="0" algn="just">
                        <a:lnSpc>
                          <a:spcPct val="120000"/>
                        </a:lnSpc>
                        <a:spcBef>
                          <a:spcPts val="0"/>
                        </a:spcBef>
                        <a:spcAft>
                          <a:spcPts val="0"/>
                        </a:spcAft>
                      </a:pPr>
                      <a:r>
                        <a:rPr lang="en-US" sz="900" kern="100" dirty="0">
                          <a:effectLst/>
                        </a:rPr>
                        <a:t> “pressure”: number (Pa),</a:t>
                      </a:r>
                    </a:p>
                    <a:p>
                      <a:pPr marL="0" marR="0" algn="just">
                        <a:lnSpc>
                          <a:spcPct val="120000"/>
                        </a:lnSpc>
                        <a:spcBef>
                          <a:spcPts val="0"/>
                        </a:spcBef>
                        <a:spcAft>
                          <a:spcPts val="0"/>
                        </a:spcAft>
                      </a:pPr>
                      <a:r>
                        <a:rPr lang="en-US" sz="900" kern="100" dirty="0">
                          <a:effectLst/>
                        </a:rPr>
                        <a:t> “</a:t>
                      </a:r>
                      <a:r>
                        <a:rPr lang="en-US" sz="900" kern="100" dirty="0" err="1">
                          <a:effectLst/>
                        </a:rPr>
                        <a:t>windSpeed</a:t>
                      </a:r>
                      <a:r>
                        <a:rPr lang="en-US" sz="900" kern="100" dirty="0">
                          <a:effectLst/>
                        </a:rPr>
                        <a:t>”: number (m/s),</a:t>
                      </a:r>
                    </a:p>
                    <a:p>
                      <a:pPr marL="0" marR="0" algn="just">
                        <a:lnSpc>
                          <a:spcPct val="120000"/>
                        </a:lnSpc>
                        <a:spcBef>
                          <a:spcPts val="0"/>
                        </a:spcBef>
                        <a:spcAft>
                          <a:spcPts val="0"/>
                        </a:spcAft>
                      </a:pPr>
                      <a:r>
                        <a:rPr lang="en-US" sz="900" kern="100" dirty="0">
                          <a:effectLst/>
                        </a:rPr>
                        <a:t>“</a:t>
                      </a:r>
                      <a:r>
                        <a:rPr lang="en-US" sz="900" kern="100" dirty="0" err="1">
                          <a:effectLst/>
                        </a:rPr>
                        <a:t>createdAt</a:t>
                      </a:r>
                      <a:r>
                        <a:rPr lang="en-US" sz="900" kern="100" dirty="0">
                          <a:effectLst/>
                        </a:rPr>
                        <a:t>”: number (</a:t>
                      </a:r>
                      <a:r>
                        <a:rPr lang="en-US" sz="900" kern="100" dirty="0" err="1">
                          <a:effectLst/>
                        </a:rPr>
                        <a:t>milisecond</a:t>
                      </a:r>
                      <a:r>
                        <a:rPr lang="en-US" sz="900" kern="100" dirty="0">
                          <a:effectLst/>
                        </a:rPr>
                        <a:t>)</a:t>
                      </a:r>
                    </a:p>
                    <a:p>
                      <a:pPr marL="0" marR="0" algn="just">
                        <a:lnSpc>
                          <a:spcPct val="120000"/>
                        </a:lnSpc>
                        <a:spcBef>
                          <a:spcPts val="0"/>
                        </a:spcBef>
                        <a:spcAft>
                          <a:spcPts val="600"/>
                        </a:spcAft>
                      </a:pPr>
                      <a:r>
                        <a:rPr lang="en-US" sz="900" kern="100" dirty="0">
                          <a:effectLst/>
                        </a:rPr>
                        <a:t>}’</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extLst>
                  <a:ext uri="{0D108BD9-81ED-4DB2-BD59-A6C34878D82A}">
                    <a16:rowId xmlns:a16="http://schemas.microsoft.com/office/drawing/2014/main" val="556577261"/>
                  </a:ext>
                </a:extLst>
              </a:tr>
              <a:tr h="816939">
                <a:tc>
                  <a:txBody>
                    <a:bodyPr/>
                    <a:lstStyle/>
                    <a:p>
                      <a:pPr marL="0" marR="0" algn="just">
                        <a:lnSpc>
                          <a:spcPct val="120000"/>
                        </a:lnSpc>
                        <a:spcBef>
                          <a:spcPts val="600"/>
                        </a:spcBef>
                        <a:spcAft>
                          <a:spcPts val="600"/>
                        </a:spcAft>
                      </a:pPr>
                      <a:r>
                        <a:rPr lang="en-US" sz="900" kern="100" dirty="0" err="1">
                          <a:effectLst/>
                        </a:rPr>
                        <a:t>Máy</a:t>
                      </a:r>
                      <a:r>
                        <a:rPr lang="en-US" sz="900" kern="100" dirty="0">
                          <a:effectLst/>
                        </a:rPr>
                        <a:t> </a:t>
                      </a:r>
                      <a:r>
                        <a:rPr lang="en-US" sz="900" kern="100" dirty="0" err="1">
                          <a:effectLst/>
                        </a:rPr>
                        <a:t>chủ</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600"/>
                        </a:spcBef>
                        <a:spcAft>
                          <a:spcPts val="600"/>
                        </a:spcAft>
                      </a:pPr>
                      <a:r>
                        <a:rPr lang="en-US" sz="900" kern="100" dirty="0">
                          <a:effectLst/>
                        </a:rPr>
                        <a:t>setup/request/{:</a:t>
                      </a:r>
                      <a:r>
                        <a:rPr lang="en-US" sz="900" kern="100" dirty="0" err="1">
                          <a:effectLst/>
                        </a:rPr>
                        <a:t>macId</a:t>
                      </a:r>
                      <a:r>
                        <a:rPr lang="en-US" sz="900" kern="100" dirty="0">
                          <a:effectLst/>
                        </a:rPr>
                        <a:t>}/status</a:t>
                      </a:r>
                    </a:p>
                    <a:p>
                      <a:pPr marL="0" marR="0" algn="just">
                        <a:lnSpc>
                          <a:spcPct val="120000"/>
                        </a:lnSpc>
                        <a:spcBef>
                          <a:spcPts val="600"/>
                        </a:spcBef>
                        <a:spcAft>
                          <a:spcPts val="600"/>
                        </a:spcAft>
                      </a:pPr>
                      <a:r>
                        <a:rPr lang="en-US" sz="900" kern="100" dirty="0">
                          <a:effectLst/>
                        </a:rPr>
                        <a:t>setup/request/{:</a:t>
                      </a:r>
                      <a:r>
                        <a:rPr lang="en-US" sz="900" kern="100" dirty="0" err="1">
                          <a:effectLst/>
                        </a:rPr>
                        <a:t>macId</a:t>
                      </a:r>
                      <a:r>
                        <a:rPr lang="en-US" sz="900" kern="100" dirty="0">
                          <a:effectLst/>
                        </a:rPr>
                        <a:t>}/alarm</a:t>
                      </a:r>
                    </a:p>
                    <a:p>
                      <a:pPr marL="0" marR="0" algn="just">
                        <a:lnSpc>
                          <a:spcPct val="120000"/>
                        </a:lnSpc>
                        <a:spcBef>
                          <a:spcPts val="600"/>
                        </a:spcBef>
                        <a:spcAft>
                          <a:spcPts val="0"/>
                        </a:spcAft>
                      </a:pPr>
                      <a:r>
                        <a:rPr lang="en-US" sz="900" kern="100" dirty="0">
                          <a:effectLst/>
                        </a:rPr>
                        <a:t>setup/request/{:</a:t>
                      </a:r>
                      <a:r>
                        <a:rPr lang="en-US" sz="900" kern="100" dirty="0" err="1">
                          <a:effectLst/>
                        </a:rPr>
                        <a:t>macId</a:t>
                      </a:r>
                      <a:r>
                        <a:rPr lang="en-US" sz="900" kern="100" dirty="0">
                          <a:effectLst/>
                        </a:rPr>
                        <a:t>}/pump</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600"/>
                        </a:spcAft>
                      </a:pPr>
                      <a:r>
                        <a:rPr lang="en-US" sz="900" kern="100" dirty="0">
                          <a:effectLst/>
                        </a:rPr>
                        <a:t>Publisher</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600"/>
                        </a:spcBef>
                        <a:spcAft>
                          <a:spcPts val="600"/>
                        </a:spcAft>
                      </a:pPr>
                      <a:r>
                        <a:rPr lang="en-US" sz="900" kern="100" dirty="0">
                          <a:effectLst/>
                        </a:rPr>
                        <a:t>‘{</a:t>
                      </a:r>
                    </a:p>
                    <a:p>
                      <a:pPr marL="0" marR="0" algn="just">
                        <a:lnSpc>
                          <a:spcPct val="120000"/>
                        </a:lnSpc>
                        <a:spcBef>
                          <a:spcPts val="600"/>
                        </a:spcBef>
                        <a:spcAft>
                          <a:spcPts val="600"/>
                        </a:spcAft>
                      </a:pPr>
                      <a:r>
                        <a:rPr lang="en-US" sz="900" kern="100" dirty="0">
                          <a:effectLst/>
                        </a:rPr>
                        <a:t>  status: number (1/0)</a:t>
                      </a:r>
                    </a:p>
                    <a:p>
                      <a:pPr marL="0" marR="0" algn="just">
                        <a:lnSpc>
                          <a:spcPct val="120000"/>
                        </a:lnSpc>
                        <a:spcBef>
                          <a:spcPts val="600"/>
                        </a:spcBef>
                        <a:spcAft>
                          <a:spcPts val="600"/>
                        </a:spcAft>
                      </a:pPr>
                      <a:r>
                        <a:rPr lang="en-US" sz="900" kern="100" dirty="0">
                          <a:effectLst/>
                        </a:rPr>
                        <a:t>}’</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extLst>
                  <a:ext uri="{0D108BD9-81ED-4DB2-BD59-A6C34878D82A}">
                    <a16:rowId xmlns:a16="http://schemas.microsoft.com/office/drawing/2014/main" val="1085034145"/>
                  </a:ext>
                </a:extLst>
              </a:tr>
              <a:tr h="816939">
                <a:tc>
                  <a:txBody>
                    <a:bodyPr/>
                    <a:lstStyle/>
                    <a:p>
                      <a:pPr marL="0" marR="0" algn="just">
                        <a:lnSpc>
                          <a:spcPct val="120000"/>
                        </a:lnSpc>
                        <a:spcBef>
                          <a:spcPts val="600"/>
                        </a:spcBef>
                        <a:spcAft>
                          <a:spcPts val="600"/>
                        </a:spcAft>
                      </a:pPr>
                      <a:r>
                        <a:rPr lang="en-US" sz="900" kern="100" dirty="0" err="1">
                          <a:effectLst/>
                        </a:rPr>
                        <a:t>Thiết</a:t>
                      </a:r>
                      <a:r>
                        <a:rPr lang="en-US" sz="900" kern="100" dirty="0">
                          <a:effectLst/>
                        </a:rPr>
                        <a:t> </a:t>
                      </a:r>
                      <a:r>
                        <a:rPr lang="en-US" sz="900" kern="100" dirty="0" err="1">
                          <a:effectLst/>
                        </a:rPr>
                        <a:t>bị</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600"/>
                        </a:spcBef>
                        <a:spcAft>
                          <a:spcPts val="600"/>
                        </a:spcAft>
                      </a:pPr>
                      <a:r>
                        <a:rPr lang="en-US" sz="900" kern="100" dirty="0">
                          <a:effectLst/>
                        </a:rPr>
                        <a:t>setup/request/{:</a:t>
                      </a:r>
                      <a:r>
                        <a:rPr lang="en-US" sz="900" kern="100" dirty="0" err="1">
                          <a:effectLst/>
                        </a:rPr>
                        <a:t>macId</a:t>
                      </a:r>
                      <a:r>
                        <a:rPr lang="en-US" sz="900" kern="100" dirty="0">
                          <a:effectLst/>
                        </a:rPr>
                        <a:t>}/status</a:t>
                      </a:r>
                    </a:p>
                    <a:p>
                      <a:pPr marL="0" marR="0" algn="just">
                        <a:lnSpc>
                          <a:spcPct val="120000"/>
                        </a:lnSpc>
                        <a:spcBef>
                          <a:spcPts val="600"/>
                        </a:spcBef>
                        <a:spcAft>
                          <a:spcPts val="600"/>
                        </a:spcAft>
                      </a:pPr>
                      <a:r>
                        <a:rPr lang="en-US" sz="900" kern="100" dirty="0">
                          <a:effectLst/>
                        </a:rPr>
                        <a:t>setup/request/{:</a:t>
                      </a:r>
                      <a:r>
                        <a:rPr lang="en-US" sz="900" kern="100" dirty="0" err="1">
                          <a:effectLst/>
                        </a:rPr>
                        <a:t>macId</a:t>
                      </a:r>
                      <a:r>
                        <a:rPr lang="en-US" sz="900" kern="100" dirty="0">
                          <a:effectLst/>
                        </a:rPr>
                        <a:t>}/alarm</a:t>
                      </a:r>
                    </a:p>
                    <a:p>
                      <a:pPr marL="0" marR="0" algn="just">
                        <a:lnSpc>
                          <a:spcPct val="120000"/>
                        </a:lnSpc>
                        <a:spcBef>
                          <a:spcPts val="600"/>
                        </a:spcBef>
                        <a:spcAft>
                          <a:spcPts val="600"/>
                        </a:spcAft>
                      </a:pPr>
                      <a:r>
                        <a:rPr lang="en-US" sz="900" kern="100" dirty="0">
                          <a:effectLst/>
                        </a:rPr>
                        <a:t>setup/request/{:</a:t>
                      </a:r>
                      <a:r>
                        <a:rPr lang="en-US" sz="900" kern="100" dirty="0" err="1">
                          <a:effectLst/>
                        </a:rPr>
                        <a:t>macId</a:t>
                      </a:r>
                      <a:r>
                        <a:rPr lang="en-US" sz="900" kern="100" dirty="0">
                          <a:effectLst/>
                        </a:rPr>
                        <a:t>}/pump</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600"/>
                        </a:spcBef>
                        <a:spcAft>
                          <a:spcPts val="600"/>
                        </a:spcAft>
                      </a:pPr>
                      <a:r>
                        <a:rPr lang="en-US" sz="900" kern="100" dirty="0">
                          <a:effectLst/>
                        </a:rPr>
                        <a:t>Subscriber</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600"/>
                        </a:spcBef>
                        <a:spcAft>
                          <a:spcPts val="600"/>
                        </a:spcAft>
                      </a:pP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extLst>
                  <a:ext uri="{0D108BD9-81ED-4DB2-BD59-A6C34878D82A}">
                    <a16:rowId xmlns:a16="http://schemas.microsoft.com/office/drawing/2014/main" val="1953106705"/>
                  </a:ext>
                </a:extLst>
              </a:tr>
              <a:tr h="520656">
                <a:tc>
                  <a:txBody>
                    <a:bodyPr/>
                    <a:lstStyle/>
                    <a:p>
                      <a:pPr marL="0" marR="0" algn="just">
                        <a:lnSpc>
                          <a:spcPct val="120000"/>
                        </a:lnSpc>
                        <a:spcBef>
                          <a:spcPts val="600"/>
                        </a:spcBef>
                        <a:spcAft>
                          <a:spcPts val="0"/>
                        </a:spcAft>
                      </a:pPr>
                      <a:r>
                        <a:rPr lang="en-US" sz="900" kern="100" dirty="0" err="1">
                          <a:effectLst/>
                        </a:rPr>
                        <a:t>Thiết</a:t>
                      </a:r>
                      <a:r>
                        <a:rPr lang="en-US" sz="900" kern="100" dirty="0">
                          <a:effectLst/>
                        </a:rPr>
                        <a:t> </a:t>
                      </a:r>
                      <a:r>
                        <a:rPr lang="en-US" sz="900" kern="100" dirty="0" err="1">
                          <a:effectLst/>
                        </a:rPr>
                        <a:t>bị</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setup/response/{:</a:t>
                      </a:r>
                      <a:r>
                        <a:rPr lang="en-US" sz="900" kern="100" dirty="0" err="1">
                          <a:effectLst/>
                        </a:rPr>
                        <a:t>macId</a:t>
                      </a:r>
                      <a:r>
                        <a:rPr lang="en-US" sz="900" kern="100" dirty="0">
                          <a:effectLst/>
                        </a:rPr>
                        <a:t>}/status</a:t>
                      </a:r>
                    </a:p>
                    <a:p>
                      <a:pPr marL="0" marR="0" algn="just">
                        <a:lnSpc>
                          <a:spcPct val="120000"/>
                        </a:lnSpc>
                        <a:spcBef>
                          <a:spcPts val="0"/>
                        </a:spcBef>
                        <a:spcAft>
                          <a:spcPts val="0"/>
                        </a:spcAft>
                      </a:pPr>
                      <a:r>
                        <a:rPr lang="en-US" sz="900" kern="100" dirty="0">
                          <a:effectLst/>
                        </a:rPr>
                        <a:t>setup/response/{:</a:t>
                      </a:r>
                      <a:r>
                        <a:rPr lang="en-US" sz="900" kern="100" dirty="0" err="1">
                          <a:effectLst/>
                        </a:rPr>
                        <a:t>macId</a:t>
                      </a:r>
                      <a:r>
                        <a:rPr lang="en-US" sz="900" kern="100" dirty="0">
                          <a:effectLst/>
                        </a:rPr>
                        <a:t>}/alarm</a:t>
                      </a:r>
                    </a:p>
                    <a:p>
                      <a:pPr marL="0" marR="0" algn="just">
                        <a:lnSpc>
                          <a:spcPct val="120000"/>
                        </a:lnSpc>
                        <a:spcBef>
                          <a:spcPts val="0"/>
                        </a:spcBef>
                        <a:spcAft>
                          <a:spcPts val="0"/>
                        </a:spcAft>
                      </a:pPr>
                      <a:r>
                        <a:rPr lang="en-US" sz="900" kern="100" dirty="0">
                          <a:effectLst/>
                        </a:rPr>
                        <a:t>setup/response/{:</a:t>
                      </a:r>
                      <a:r>
                        <a:rPr lang="en-US" sz="900" kern="100" dirty="0" err="1">
                          <a:effectLst/>
                        </a:rPr>
                        <a:t>macId</a:t>
                      </a:r>
                      <a:r>
                        <a:rPr lang="en-US" sz="900" kern="100" dirty="0">
                          <a:effectLst/>
                        </a:rPr>
                        <a:t>}/pump</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Publisher</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‘{“result”: number (1/0),</a:t>
                      </a:r>
                    </a:p>
                    <a:p>
                      <a:pPr marL="0" marR="0" algn="just">
                        <a:lnSpc>
                          <a:spcPct val="120000"/>
                        </a:lnSpc>
                        <a:spcBef>
                          <a:spcPts val="0"/>
                        </a:spcBef>
                        <a:spcAft>
                          <a:spcPts val="600"/>
                        </a:spcAft>
                      </a:pPr>
                      <a:r>
                        <a:rPr lang="en-US" sz="900" kern="100" dirty="0">
                          <a:effectLst/>
                        </a:rPr>
                        <a:t>“status”: number (1/0)}’</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extLst>
                  <a:ext uri="{0D108BD9-81ED-4DB2-BD59-A6C34878D82A}">
                    <a16:rowId xmlns:a16="http://schemas.microsoft.com/office/drawing/2014/main" val="224412204"/>
                  </a:ext>
                </a:extLst>
              </a:tr>
              <a:tr h="520656">
                <a:tc>
                  <a:txBody>
                    <a:bodyPr/>
                    <a:lstStyle/>
                    <a:p>
                      <a:pPr marL="0" marR="0" algn="just">
                        <a:lnSpc>
                          <a:spcPct val="120000"/>
                        </a:lnSpc>
                        <a:spcBef>
                          <a:spcPts val="600"/>
                        </a:spcBef>
                        <a:spcAft>
                          <a:spcPts val="0"/>
                        </a:spcAft>
                      </a:pPr>
                      <a:r>
                        <a:rPr lang="en-US" sz="900" kern="100" dirty="0" err="1">
                          <a:effectLst/>
                        </a:rPr>
                        <a:t>Máy</a:t>
                      </a:r>
                      <a:r>
                        <a:rPr lang="en-US" sz="900" kern="100" dirty="0">
                          <a:effectLst/>
                        </a:rPr>
                        <a:t> </a:t>
                      </a:r>
                      <a:r>
                        <a:rPr lang="en-US" sz="900" kern="100" dirty="0" err="1">
                          <a:effectLst/>
                        </a:rPr>
                        <a:t>chủ</a:t>
                      </a:r>
                      <a:r>
                        <a:rPr lang="en-US" sz="900" kern="100" dirty="0">
                          <a:effectLst/>
                        </a:rPr>
                        <a:t> </a:t>
                      </a:r>
                      <a:endParaRPr lang="en-US" sz="900" kern="10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a:effectLst/>
                        </a:rPr>
                        <a:t>setup/response/{:</a:t>
                      </a:r>
                      <a:r>
                        <a:rPr lang="en-US" sz="900" kern="100" dirty="0" err="1">
                          <a:effectLst/>
                        </a:rPr>
                        <a:t>macId</a:t>
                      </a:r>
                      <a:r>
                        <a:rPr lang="en-US" sz="900" kern="100" dirty="0">
                          <a:effectLst/>
                        </a:rPr>
                        <a:t>}/status</a:t>
                      </a:r>
                    </a:p>
                    <a:p>
                      <a:pPr marL="0" marR="0" algn="just">
                        <a:lnSpc>
                          <a:spcPct val="120000"/>
                        </a:lnSpc>
                        <a:spcBef>
                          <a:spcPts val="0"/>
                        </a:spcBef>
                        <a:spcAft>
                          <a:spcPts val="0"/>
                        </a:spcAft>
                      </a:pPr>
                      <a:r>
                        <a:rPr lang="en-US" sz="900" kern="100" dirty="0">
                          <a:effectLst/>
                        </a:rPr>
                        <a:t>setup/response/{:</a:t>
                      </a:r>
                      <a:r>
                        <a:rPr lang="en-US" sz="900" kern="100" dirty="0" err="1">
                          <a:effectLst/>
                        </a:rPr>
                        <a:t>macId</a:t>
                      </a:r>
                      <a:r>
                        <a:rPr lang="en-US" sz="900" kern="100" dirty="0">
                          <a:effectLst/>
                        </a:rPr>
                        <a:t>}/alarm</a:t>
                      </a:r>
                    </a:p>
                    <a:p>
                      <a:pPr marL="0" marR="0" algn="just">
                        <a:lnSpc>
                          <a:spcPct val="120000"/>
                        </a:lnSpc>
                        <a:spcBef>
                          <a:spcPts val="0"/>
                        </a:spcBef>
                        <a:spcAft>
                          <a:spcPts val="0"/>
                        </a:spcAft>
                      </a:pPr>
                      <a:r>
                        <a:rPr lang="en-US" sz="900" kern="100" dirty="0">
                          <a:effectLst/>
                        </a:rPr>
                        <a:t>setup/response/{:</a:t>
                      </a:r>
                      <a:r>
                        <a:rPr lang="en-US" sz="900" kern="100" dirty="0" err="1">
                          <a:effectLst/>
                        </a:rPr>
                        <a:t>macId</a:t>
                      </a:r>
                      <a:r>
                        <a:rPr lang="en-US" sz="900" kern="100" dirty="0">
                          <a:effectLst/>
                        </a:rPr>
                        <a:t>}/pump</a:t>
                      </a: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0"/>
                        </a:spcAft>
                      </a:pPr>
                      <a:r>
                        <a:rPr lang="en-US" sz="900" kern="100" dirty="0" err="1">
                          <a:effectLst/>
                        </a:rPr>
                        <a:t>Subcriber</a:t>
                      </a:r>
                      <a:endParaRPr lang="en-US" sz="900" kern="100" dirty="0" err="1">
                        <a:effectLst/>
                        <a:latin typeface="Times New Roman" panose="02020603050405020304" pitchFamily="18" charset="0"/>
                        <a:ea typeface="Calibri" panose="020F0502020204030204" pitchFamily="34" charset="0"/>
                        <a:cs typeface="Angsana New"/>
                      </a:endParaRPr>
                    </a:p>
                  </a:txBody>
                  <a:tcPr marL="50467" marR="50467" marT="0" marB="0"/>
                </a:tc>
                <a:tc>
                  <a:txBody>
                    <a:bodyPr/>
                    <a:lstStyle/>
                    <a:p>
                      <a:pPr marL="0" marR="0" algn="just">
                        <a:lnSpc>
                          <a:spcPct val="120000"/>
                        </a:lnSpc>
                        <a:spcBef>
                          <a:spcPts val="0"/>
                        </a:spcBef>
                        <a:spcAft>
                          <a:spcPts val="600"/>
                        </a:spcAft>
                      </a:pPr>
                      <a:endParaRPr lang="en-US" sz="900" kern="100" dirty="0">
                        <a:effectLst/>
                        <a:latin typeface="Times New Roman" panose="02020603050405020304" pitchFamily="18" charset="0"/>
                        <a:ea typeface="Calibri" panose="020F0502020204030204" pitchFamily="34" charset="0"/>
                        <a:cs typeface="Angsana New"/>
                      </a:endParaRPr>
                    </a:p>
                  </a:txBody>
                  <a:tcPr marL="50467" marR="50467" marT="0" marB="0"/>
                </a:tc>
                <a:extLst>
                  <a:ext uri="{0D108BD9-81ED-4DB2-BD59-A6C34878D82A}">
                    <a16:rowId xmlns:a16="http://schemas.microsoft.com/office/drawing/2014/main" val="3988757124"/>
                  </a:ext>
                </a:extLst>
              </a:tr>
            </a:tbl>
          </a:graphicData>
        </a:graphic>
      </p:graphicFrame>
      <p:sp>
        <p:nvSpPr>
          <p:cNvPr id="9" name="TextBox 8"/>
          <p:cNvSpPr txBox="1"/>
          <p:nvPr/>
        </p:nvSpPr>
        <p:spPr>
          <a:xfrm>
            <a:off x="313436" y="1052026"/>
            <a:ext cx="4034629" cy="2308324"/>
          </a:xfrm>
          <a:prstGeom prst="rect">
            <a:avLst/>
          </a:prstGeom>
          <a:noFill/>
        </p:spPr>
        <p:txBody>
          <a:bodyPr wrap="square" rtlCol="0">
            <a:spAutoFit/>
          </a:bodyPr>
          <a:lstStyle/>
          <a:p>
            <a:pPr marL="285750" indent="-285750">
              <a:buFontTx/>
              <a:buChar char="-"/>
            </a:pPr>
            <a:r>
              <a:rPr lang="en-US" smtClean="0"/>
              <a:t>Danh </a:t>
            </a:r>
            <a:r>
              <a:rPr lang="en-US"/>
              <a:t>sách các Topic trong mô hình Mqtt và quy định khuôn mẫu bản tin truyền nhận giữa các </a:t>
            </a:r>
            <a:r>
              <a:rPr lang="en-US" smtClean="0"/>
              <a:t>bên</a:t>
            </a:r>
          </a:p>
          <a:p>
            <a:pPr marL="285750" indent="-285750">
              <a:buFontTx/>
              <a:buChar char="-"/>
            </a:pPr>
            <a:endParaRPr lang="en-US"/>
          </a:p>
          <a:p>
            <a:pPr marL="285750" indent="-285750">
              <a:buFontTx/>
              <a:buChar char="-"/>
            </a:pPr>
            <a:endParaRPr lang="en-US" smtClean="0"/>
          </a:p>
          <a:p>
            <a:pPr lvl="1"/>
            <a:r>
              <a:rPr lang="en-US" i="1" smtClean="0"/>
              <a:t>(:macId , :locationId được thay thế bằng địa chỉ mac và id của trạm khi hoạt động)</a:t>
            </a:r>
            <a:endParaRPr lang="en-US" i="1"/>
          </a:p>
        </p:txBody>
      </p:sp>
    </p:spTree>
    <p:extLst>
      <p:ext uri="{BB962C8B-B14F-4D97-AF65-F5344CB8AC3E}">
        <p14:creationId xmlns:p14="http://schemas.microsoft.com/office/powerpoint/2010/main" val="907414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313436" y="251141"/>
            <a:ext cx="11565128" cy="451739"/>
          </a:xfrm>
        </p:spPr>
        <p:txBody>
          <a:bodyPr>
            <a:normAutofit fontScale="90000"/>
          </a:bodyPr>
          <a:lstStyle/>
          <a:p>
            <a:r>
              <a:rPr lang="en-US"/>
              <a:t>3.2 </a:t>
            </a:r>
            <a:r>
              <a:rPr lang="en-US">
                <a:latin typeface="+mn-lt"/>
              </a:rPr>
              <a:t>K</a:t>
            </a:r>
            <a:r>
              <a:rPr lang="en-US">
                <a:latin typeface="+mn-lt"/>
                <a:ea typeface="Lato"/>
                <a:cs typeface="Lato"/>
              </a:rPr>
              <a:t>iểm thử</a:t>
            </a:r>
            <a:br>
              <a:rPr lang="en-US">
                <a:latin typeface="+mn-lt"/>
                <a:ea typeface="Lato"/>
                <a:cs typeface="Lato"/>
              </a:rPr>
            </a:br>
            <a:endParaRPr lang="en-US"/>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77273" y="702880"/>
            <a:ext cx="2901625" cy="1164217"/>
          </a:xfrm>
          <a:prstGeom prst="rect">
            <a:avLst/>
          </a:prstGeom>
        </p:spPr>
      </p:pic>
      <p:sp>
        <p:nvSpPr>
          <p:cNvPr id="5" name="TextBox 4"/>
          <p:cNvSpPr txBox="1"/>
          <p:nvPr/>
        </p:nvSpPr>
        <p:spPr>
          <a:xfrm>
            <a:off x="4451161" y="1163691"/>
            <a:ext cx="7448550" cy="923330"/>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Nội dung các trường hợp kiểm thử</a:t>
            </a:r>
            <a:r>
              <a:rPr lang="en-US">
                <a:latin typeface="Calibri" panose="020F0502020204030204" pitchFamily="34" charset="0"/>
                <a:cs typeface="Calibri" panose="020F0502020204030204" pitchFamily="34" charset="0"/>
              </a:rPr>
              <a:t> API</a:t>
            </a:r>
            <a:r>
              <a:rPr lang="vi-VN">
                <a:latin typeface="Calibri" panose="020F0502020204030204" pitchFamily="34" charset="0"/>
                <a:cs typeface="Calibri" panose="020F0502020204030204" pitchFamily="34" charset="0"/>
              </a:rPr>
              <a:t> xác định địa chỉ của API, phương thức </a:t>
            </a:r>
            <a:r>
              <a:rPr lang="en-US">
                <a:latin typeface="Calibri" panose="020F0502020204030204" pitchFamily="34" charset="0"/>
                <a:cs typeface="Calibri" panose="020F0502020204030204" pitchFamily="34" charset="0"/>
              </a:rPr>
              <a:t>và</a:t>
            </a:r>
            <a:r>
              <a:rPr lang="vi-VN">
                <a:latin typeface="Calibri" panose="020F0502020204030204" pitchFamily="34" charset="0"/>
                <a:cs typeface="Calibri" panose="020F0502020204030204" pitchFamily="34" charset="0"/>
              </a:rPr>
              <a:t> nội dung của yêu cầu được gửi từ máy khách và nội dung phản hồi của máy chủ</a:t>
            </a:r>
            <a:r>
              <a:rPr lang="en-US">
                <a:latin typeface="Calibri" panose="020F0502020204030204" pitchFamily="34" charset="0"/>
                <a:cs typeface="Calibri" panose="020F0502020204030204" pitchFamily="34" charset="0"/>
              </a:rPr>
              <a:t>.</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726" y="4528718"/>
            <a:ext cx="3427355" cy="1637924"/>
          </a:xfrm>
          <a:prstGeom prst="rect">
            <a:avLst/>
          </a:prstGeom>
        </p:spPr>
      </p:pic>
      <p:sp>
        <p:nvSpPr>
          <p:cNvPr id="8" name="TextBox 7"/>
          <p:cNvSpPr txBox="1"/>
          <p:nvPr/>
        </p:nvSpPr>
        <p:spPr>
          <a:xfrm>
            <a:off x="4512629" y="4528718"/>
            <a:ext cx="7325613" cy="646331"/>
          </a:xfrm>
          <a:prstGeom prst="rect">
            <a:avLst/>
          </a:prstGeom>
          <a:noFill/>
        </p:spPr>
        <p:txBody>
          <a:bodyPr wrap="square" rtlCol="0">
            <a:spAutoFit/>
          </a:bodyPr>
          <a:lstStyle/>
          <a:p>
            <a:r>
              <a:rPr lang="en-US"/>
              <a:t>- Kiểm thử thiết bị kiểm tra quá trình kết nối, gửi bản tin giữa thiết bị với Broker và khả năng tương tác của máy chủ MQTT   </a:t>
            </a:r>
          </a:p>
        </p:txBody>
      </p:sp>
      <p:pic>
        <p:nvPicPr>
          <p:cNvPr id="11" name="Picture 10"/>
          <p:cNvPicPr>
            <a:picLocks noChangeAspect="1"/>
          </p:cNvPicPr>
          <p:nvPr/>
        </p:nvPicPr>
        <p:blipFill>
          <a:blip r:embed="rId5"/>
          <a:stretch>
            <a:fillRect/>
          </a:stretch>
        </p:blipFill>
        <p:spPr>
          <a:xfrm>
            <a:off x="466725" y="2306771"/>
            <a:ext cx="3427355" cy="1698169"/>
          </a:xfrm>
          <a:prstGeom prst="rect">
            <a:avLst/>
          </a:prstGeom>
        </p:spPr>
      </p:pic>
      <p:sp>
        <p:nvSpPr>
          <p:cNvPr id="13" name="TextBox 12"/>
          <p:cNvSpPr txBox="1"/>
          <p:nvPr/>
        </p:nvSpPr>
        <p:spPr>
          <a:xfrm>
            <a:off x="4451161" y="2615372"/>
            <a:ext cx="7567514" cy="923330"/>
          </a:xfrm>
          <a:prstGeom prst="rect">
            <a:avLst/>
          </a:prstGeom>
          <a:noFill/>
        </p:spPr>
        <p:txBody>
          <a:bodyPr wrap="square" rtlCol="0">
            <a:spAutoFit/>
          </a:bodyPr>
          <a:lstStyle/>
          <a:p>
            <a:r>
              <a:rPr lang="en-US"/>
              <a:t>- Kiểm thử giao diện Web nhằm kiểm tra giao diện có đúng như thiết kế, các màn hình có hoạt động đúng chức năng hay không, trải nghiệm của người dùng trên ứng dụng như thế nào  </a:t>
            </a:r>
          </a:p>
        </p:txBody>
      </p:sp>
    </p:spTree>
    <p:extLst>
      <p:ext uri="{BB962C8B-B14F-4D97-AF65-F5344CB8AC3E}">
        <p14:creationId xmlns:p14="http://schemas.microsoft.com/office/powerpoint/2010/main" val="28208465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313436" y="251141"/>
            <a:ext cx="11565128" cy="451739"/>
          </a:xfrm>
        </p:spPr>
        <p:txBody>
          <a:bodyPr>
            <a:normAutofit fontScale="90000"/>
          </a:bodyPr>
          <a:lstStyle/>
          <a:p>
            <a:r>
              <a:rPr lang="en-US"/>
              <a:t>3.3 </a:t>
            </a:r>
            <a:r>
              <a:rPr lang="en-US">
                <a:latin typeface="+mn-lt"/>
                <a:ea typeface="Lato"/>
                <a:cs typeface="Lato"/>
              </a:rPr>
              <a:t> Triển khai hệ thống</a:t>
            </a:r>
            <a:br>
              <a:rPr lang="en-US">
                <a:latin typeface="+mn-lt"/>
                <a:ea typeface="Lato"/>
                <a:cs typeface="Lato"/>
              </a:rPr>
            </a:br>
            <a:endParaRPr lang="en-US"/>
          </a:p>
        </p:txBody>
      </p:sp>
      <p:sp>
        <p:nvSpPr>
          <p:cNvPr id="4" name="Hộp Văn bản 3">
            <a:extLst>
              <a:ext uri="{FF2B5EF4-FFF2-40B4-BE49-F238E27FC236}">
                <a16:creationId xmlns:a16="http://schemas.microsoft.com/office/drawing/2014/main" id="{E8A0E36C-E92A-5586-0F2A-7AC7E0A2DDD4}"/>
              </a:ext>
            </a:extLst>
          </p:cNvPr>
          <p:cNvSpPr txBox="1"/>
          <p:nvPr/>
        </p:nvSpPr>
        <p:spPr>
          <a:xfrm>
            <a:off x="600853" y="1340777"/>
            <a:ext cx="5199871" cy="923330"/>
          </a:xfrm>
          <a:prstGeom prst="rect">
            <a:avLst/>
          </a:prstGeom>
          <a:noFill/>
        </p:spPr>
        <p:txBody>
          <a:bodyPr wrap="square" rtlCol="0">
            <a:spAutoFit/>
          </a:bodyPr>
          <a:lstStyle/>
          <a:p>
            <a:r>
              <a:rPr lang="en-US"/>
              <a:t>- Đóng gói ứng dụng bằng Docker giúp đẩy nhanh quá trình phát triển, đồng bộ môi trường </a:t>
            </a:r>
            <a:r>
              <a:rPr lang="en-US" smtClean="0"/>
              <a:t>phát triển giữa hạ tầng </a:t>
            </a:r>
            <a:r>
              <a:rPr lang="en-US"/>
              <a:t>develop và production</a:t>
            </a:r>
          </a:p>
        </p:txBody>
      </p:sp>
      <p:sp>
        <p:nvSpPr>
          <p:cNvPr id="5" name="Hộp Văn bản 4">
            <a:extLst>
              <a:ext uri="{FF2B5EF4-FFF2-40B4-BE49-F238E27FC236}">
                <a16:creationId xmlns:a16="http://schemas.microsoft.com/office/drawing/2014/main" id="{4E345C3C-BC62-5369-343A-AE26AB94DC0D}"/>
              </a:ext>
            </a:extLst>
          </p:cNvPr>
          <p:cNvSpPr txBox="1"/>
          <p:nvPr/>
        </p:nvSpPr>
        <p:spPr>
          <a:xfrm>
            <a:off x="5800724" y="4127895"/>
            <a:ext cx="5993169" cy="646331"/>
          </a:xfrm>
          <a:prstGeom prst="rect">
            <a:avLst/>
          </a:prstGeom>
          <a:noFill/>
        </p:spPr>
        <p:txBody>
          <a:bodyPr wrap="square" rtlCol="0">
            <a:spAutoFit/>
          </a:bodyPr>
          <a:lstStyle/>
          <a:p>
            <a:r>
              <a:rPr lang="en-US" smtClean="0"/>
              <a:t>- Triển </a:t>
            </a:r>
            <a:r>
              <a:rPr lang="en-US"/>
              <a:t>khai trên nền tảng hạ tầng cloud </a:t>
            </a:r>
            <a:r>
              <a:rPr lang="en-US" smtClean="0"/>
              <a:t>Amazon web service </a:t>
            </a:r>
            <a:r>
              <a:rPr lang="en-US"/>
              <a:t>giúp tiết kiệm chi phí, </a:t>
            </a:r>
            <a:r>
              <a:rPr lang="en-US" smtClean="0"/>
              <a:t>cũng như dễ </a:t>
            </a:r>
            <a:r>
              <a:rPr lang="en-US"/>
              <a:t>dàng quản lý ứng dụng</a:t>
            </a:r>
          </a:p>
        </p:txBody>
      </p:sp>
      <p:pic>
        <p:nvPicPr>
          <p:cNvPr id="7" name="Hình ảnh 6">
            <a:extLst>
              <a:ext uri="{FF2B5EF4-FFF2-40B4-BE49-F238E27FC236}">
                <a16:creationId xmlns:a16="http://schemas.microsoft.com/office/drawing/2014/main" id="{913FB2FD-1ED0-4E5B-81BA-C6EF38665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725" y="888219"/>
            <a:ext cx="5516169" cy="2540781"/>
          </a:xfrm>
          <a:prstGeom prst="rect">
            <a:avLst/>
          </a:prstGeom>
        </p:spPr>
      </p:pic>
      <p:pic>
        <p:nvPicPr>
          <p:cNvPr id="9" name="Hình ảnh 8">
            <a:extLst>
              <a:ext uri="{FF2B5EF4-FFF2-40B4-BE49-F238E27FC236}">
                <a16:creationId xmlns:a16="http://schemas.microsoft.com/office/drawing/2014/main" id="{590D7928-E74D-8E0B-547B-F55365311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881" y="3600343"/>
            <a:ext cx="3833813" cy="2328467"/>
          </a:xfrm>
          <a:prstGeom prst="rect">
            <a:avLst/>
          </a:prstGeom>
        </p:spPr>
      </p:pic>
    </p:spTree>
    <p:extLst>
      <p:ext uri="{BB962C8B-B14F-4D97-AF65-F5344CB8AC3E}">
        <p14:creationId xmlns:p14="http://schemas.microsoft.com/office/powerpoint/2010/main" val="24941722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5159954" y="3228975"/>
            <a:ext cx="5397627" cy="451739"/>
          </a:xfrm>
        </p:spPr>
        <p:txBody>
          <a:bodyPr>
            <a:noAutofit/>
          </a:bodyPr>
          <a:lstStyle/>
          <a:p>
            <a:r>
              <a:rPr lang="en-US" sz="4400">
                <a:solidFill>
                  <a:srgbClr val="C00000"/>
                </a:solidFill>
                <a:latin typeface="+mj-lt"/>
              </a:rPr>
              <a:t>Chương IV :Kết quả</a:t>
            </a:r>
          </a:p>
        </p:txBody>
      </p:sp>
      <p:sp>
        <p:nvSpPr>
          <p:cNvPr id="5" name="Content Placeholder 1">
            <a:extLst>
              <a:ext uri="{FF2B5EF4-FFF2-40B4-BE49-F238E27FC236}">
                <a16:creationId xmlns:a16="http://schemas.microsoft.com/office/drawing/2014/main" id="{427B56F3-BF25-BBBD-A8B7-F6E3B0E1FFA9}"/>
              </a:ext>
            </a:extLst>
          </p:cNvPr>
          <p:cNvSpPr txBox="1">
            <a:spLocks/>
          </p:cNvSpPr>
          <p:nvPr/>
        </p:nvSpPr>
        <p:spPr>
          <a:xfrm>
            <a:off x="4839985" y="1457325"/>
            <a:ext cx="7094839" cy="3543300"/>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sz="2800">
              <a:latin typeface="+mn-lt"/>
              <a:ea typeface="Lato"/>
              <a:cs typeface="Lato"/>
            </a:endParaRPr>
          </a:p>
        </p:txBody>
      </p:sp>
    </p:spTree>
    <p:extLst>
      <p:ext uri="{BB962C8B-B14F-4D97-AF65-F5344CB8AC3E}">
        <p14:creationId xmlns:p14="http://schemas.microsoft.com/office/powerpoint/2010/main" val="169732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313436" y="251141"/>
            <a:ext cx="11565128" cy="451739"/>
          </a:xfrm>
        </p:spPr>
        <p:txBody>
          <a:bodyPr>
            <a:normAutofit fontScale="90000"/>
          </a:bodyPr>
          <a:lstStyle/>
          <a:p>
            <a:r>
              <a:rPr lang="en-US"/>
              <a:t>4.1 </a:t>
            </a:r>
            <a:r>
              <a:rPr lang="en-US">
                <a:latin typeface="+mn-lt"/>
                <a:ea typeface="Lato"/>
                <a:cs typeface="Lato"/>
              </a:rPr>
              <a:t> Kết quả</a:t>
            </a:r>
            <a:br>
              <a:rPr lang="en-US">
                <a:latin typeface="+mn-lt"/>
                <a:ea typeface="Lato"/>
                <a:cs typeface="Lato"/>
              </a:rPr>
            </a:br>
            <a:endParaRPr lang="en-US"/>
          </a:p>
        </p:txBody>
      </p:sp>
      <p:pic>
        <p:nvPicPr>
          <p:cNvPr id="8" name="Hình ảnh 7">
            <a:extLst>
              <a:ext uri="{FF2B5EF4-FFF2-40B4-BE49-F238E27FC236}">
                <a16:creationId xmlns:a16="http://schemas.microsoft.com/office/drawing/2014/main" id="{07233381-ED3E-0392-2B41-B0F2FED90F52}"/>
              </a:ext>
            </a:extLst>
          </p:cNvPr>
          <p:cNvPicPr>
            <a:picLocks noChangeAspect="1"/>
          </p:cNvPicPr>
          <p:nvPr/>
        </p:nvPicPr>
        <p:blipFill>
          <a:blip r:embed="rId3"/>
          <a:stretch>
            <a:fillRect/>
          </a:stretch>
        </p:blipFill>
        <p:spPr>
          <a:xfrm>
            <a:off x="3349470" y="1609376"/>
            <a:ext cx="5305182" cy="2028127"/>
          </a:xfrm>
          <a:prstGeom prst="rect">
            <a:avLst/>
          </a:prstGeom>
        </p:spPr>
      </p:pic>
      <p:pic>
        <p:nvPicPr>
          <p:cNvPr id="5" name="Hình ảnh 4">
            <a:extLst>
              <a:ext uri="{FF2B5EF4-FFF2-40B4-BE49-F238E27FC236}">
                <a16:creationId xmlns:a16="http://schemas.microsoft.com/office/drawing/2014/main" id="{4A1BDD64-CF9B-C35B-76F2-A3AFAF487144}"/>
              </a:ext>
            </a:extLst>
          </p:cNvPr>
          <p:cNvPicPr>
            <a:picLocks noChangeAspect="1"/>
          </p:cNvPicPr>
          <p:nvPr/>
        </p:nvPicPr>
        <p:blipFill>
          <a:blip r:embed="rId4"/>
          <a:stretch>
            <a:fillRect/>
          </a:stretch>
        </p:blipFill>
        <p:spPr>
          <a:xfrm>
            <a:off x="1820944" y="4388214"/>
            <a:ext cx="8362233" cy="1337644"/>
          </a:xfrm>
          <a:prstGeom prst="rect">
            <a:avLst/>
          </a:prstGeom>
        </p:spPr>
      </p:pic>
      <p:sp>
        <p:nvSpPr>
          <p:cNvPr id="6" name="Hộp Văn bản 5">
            <a:extLst>
              <a:ext uri="{FF2B5EF4-FFF2-40B4-BE49-F238E27FC236}">
                <a16:creationId xmlns:a16="http://schemas.microsoft.com/office/drawing/2014/main" id="{B693B961-B11B-F3F0-D62F-AF01E1AF1D34}"/>
              </a:ext>
            </a:extLst>
          </p:cNvPr>
          <p:cNvSpPr txBox="1"/>
          <p:nvPr/>
        </p:nvSpPr>
        <p:spPr>
          <a:xfrm>
            <a:off x="565619" y="958004"/>
            <a:ext cx="7943899" cy="369332"/>
          </a:xfrm>
          <a:prstGeom prst="rect">
            <a:avLst/>
          </a:prstGeom>
          <a:noFill/>
        </p:spPr>
        <p:txBody>
          <a:bodyPr wrap="square" rtlCol="0">
            <a:spAutoFit/>
          </a:bodyPr>
          <a:lstStyle/>
          <a:p>
            <a:r>
              <a:rPr lang="en-US"/>
              <a:t>Các image docker sau khi đóng gói</a:t>
            </a:r>
          </a:p>
        </p:txBody>
      </p:sp>
      <p:sp>
        <p:nvSpPr>
          <p:cNvPr id="7" name="Hộp Văn bản 6">
            <a:extLst>
              <a:ext uri="{FF2B5EF4-FFF2-40B4-BE49-F238E27FC236}">
                <a16:creationId xmlns:a16="http://schemas.microsoft.com/office/drawing/2014/main" id="{55CA2115-46D5-073E-3B8A-DE3287BC4FA8}"/>
              </a:ext>
            </a:extLst>
          </p:cNvPr>
          <p:cNvSpPr txBox="1"/>
          <p:nvPr/>
        </p:nvSpPr>
        <p:spPr>
          <a:xfrm>
            <a:off x="565618" y="3860831"/>
            <a:ext cx="7943899" cy="369332"/>
          </a:xfrm>
          <a:prstGeom prst="rect">
            <a:avLst/>
          </a:prstGeom>
          <a:noFill/>
        </p:spPr>
        <p:txBody>
          <a:bodyPr wrap="square" rtlCol="0">
            <a:spAutoFit/>
          </a:bodyPr>
          <a:lstStyle/>
          <a:p>
            <a:r>
              <a:rPr lang="en-US"/>
              <a:t>Các server cloud triển khai trên nền tảng AWS</a:t>
            </a:r>
          </a:p>
        </p:txBody>
      </p:sp>
    </p:spTree>
    <p:extLst>
      <p:ext uri="{BB962C8B-B14F-4D97-AF65-F5344CB8AC3E}">
        <p14:creationId xmlns:p14="http://schemas.microsoft.com/office/powerpoint/2010/main" val="1053717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a:xfrm>
            <a:off x="313436" y="251141"/>
            <a:ext cx="11565128" cy="451739"/>
          </a:xfrm>
        </p:spPr>
        <p:txBody>
          <a:bodyPr>
            <a:normAutofit fontScale="90000"/>
          </a:bodyPr>
          <a:lstStyle/>
          <a:p>
            <a:r>
              <a:rPr lang="en-US"/>
              <a:t>4.1 </a:t>
            </a:r>
            <a:r>
              <a:rPr lang="en-US">
                <a:latin typeface="+mn-lt"/>
                <a:ea typeface="Lato"/>
                <a:cs typeface="Lato"/>
              </a:rPr>
              <a:t> Kết quả</a:t>
            </a:r>
            <a:br>
              <a:rPr lang="en-US">
                <a:latin typeface="+mn-lt"/>
                <a:ea typeface="Lato"/>
                <a:cs typeface="Lato"/>
              </a:rPr>
            </a:br>
            <a:endParaRPr lang="en-US"/>
          </a:p>
        </p:txBody>
      </p:sp>
      <p:pic>
        <p:nvPicPr>
          <p:cNvPr id="11" name="Hình ảnh 10" descr="Ảnh có chứa bản đồ&#10;&#10;Mô tả được tạo tự động">
            <a:extLst>
              <a:ext uri="{FF2B5EF4-FFF2-40B4-BE49-F238E27FC236}">
                <a16:creationId xmlns:a16="http://schemas.microsoft.com/office/drawing/2014/main" id="{C5DF4A7A-3D9B-192E-5DC9-B127690CBE8C}"/>
              </a:ext>
            </a:extLst>
          </p:cNvPr>
          <p:cNvPicPr>
            <a:picLocks noChangeAspect="1"/>
          </p:cNvPicPr>
          <p:nvPr/>
        </p:nvPicPr>
        <p:blipFill>
          <a:blip r:embed="rId2"/>
          <a:stretch>
            <a:fillRect/>
          </a:stretch>
        </p:blipFill>
        <p:spPr>
          <a:xfrm>
            <a:off x="565619" y="2282066"/>
            <a:ext cx="5132413" cy="3029317"/>
          </a:xfrm>
          <a:prstGeom prst="rect">
            <a:avLst/>
          </a:prstGeom>
          <a:effectLst/>
        </p:spPr>
      </p:pic>
      <p:pic>
        <p:nvPicPr>
          <p:cNvPr id="4" name="Picture 56" descr="Chart, bar chart&#10;&#10;Description automatically generated">
            <a:extLst>
              <a:ext uri="{FF2B5EF4-FFF2-40B4-BE49-F238E27FC236}">
                <a16:creationId xmlns:a16="http://schemas.microsoft.com/office/drawing/2014/main" id="{1F449338-A8AA-3C8B-7990-3A09B364D8BE}"/>
              </a:ext>
            </a:extLst>
          </p:cNvPr>
          <p:cNvPicPr>
            <a:picLocks noChangeAspect="1"/>
          </p:cNvPicPr>
          <p:nvPr/>
        </p:nvPicPr>
        <p:blipFill>
          <a:blip r:embed="rId3"/>
          <a:stretch>
            <a:fillRect/>
          </a:stretch>
        </p:blipFill>
        <p:spPr>
          <a:xfrm>
            <a:off x="6496877" y="2282065"/>
            <a:ext cx="5319267" cy="3029317"/>
          </a:xfrm>
          <a:prstGeom prst="rect">
            <a:avLst/>
          </a:prstGeom>
          <a:effectLst/>
        </p:spPr>
      </p:pic>
      <p:sp>
        <p:nvSpPr>
          <p:cNvPr id="6" name="Hộp Văn bản 5">
            <a:extLst>
              <a:ext uri="{FF2B5EF4-FFF2-40B4-BE49-F238E27FC236}">
                <a16:creationId xmlns:a16="http://schemas.microsoft.com/office/drawing/2014/main" id="{895E751B-9BF6-2D4E-6A69-AB3D5698DB52}"/>
              </a:ext>
            </a:extLst>
          </p:cNvPr>
          <p:cNvSpPr txBox="1"/>
          <p:nvPr/>
        </p:nvSpPr>
        <p:spPr>
          <a:xfrm>
            <a:off x="565619" y="958004"/>
            <a:ext cx="7943899" cy="646331"/>
          </a:xfrm>
          <a:prstGeom prst="rect">
            <a:avLst/>
          </a:prstGeom>
          <a:noFill/>
        </p:spPr>
        <p:txBody>
          <a:bodyPr wrap="square" rtlCol="0">
            <a:spAutoFit/>
          </a:bodyPr>
          <a:lstStyle/>
          <a:p>
            <a:r>
              <a:rPr lang="en-US"/>
              <a:t>Ứng dụng web sau khi triển khai và giả lập thiết bị để gửi dữ liệu tại địa chỉ : </a:t>
            </a:r>
            <a:r>
              <a:rPr lang="en-US">
                <a:solidFill>
                  <a:schemeClr val="accent1"/>
                </a:solidFill>
              </a:rPr>
              <a:t>https://airsense.vercel.app/admin/location/detail/1?tab=4 </a:t>
            </a:r>
          </a:p>
        </p:txBody>
      </p:sp>
    </p:spTree>
    <p:extLst>
      <p:ext uri="{BB962C8B-B14F-4D97-AF65-F5344CB8AC3E}">
        <p14:creationId xmlns:p14="http://schemas.microsoft.com/office/powerpoint/2010/main" val="25045824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619244" y="3021991"/>
            <a:ext cx="7668006"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TRÂN TRỌNG CẢM ƠN  !</a:t>
            </a:r>
          </a:p>
        </p:txBody>
      </p:sp>
    </p:spTree>
    <p:extLst>
      <p:ext uri="{BB962C8B-B14F-4D97-AF65-F5344CB8AC3E}">
        <p14:creationId xmlns:p14="http://schemas.microsoft.com/office/powerpoint/2010/main" val="2830535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4911471" y="701168"/>
            <a:ext cx="5397627" cy="451739"/>
          </a:xfrm>
        </p:spPr>
        <p:txBody>
          <a:bodyPr>
            <a:noAutofit/>
          </a:bodyPr>
          <a:lstStyle/>
          <a:p>
            <a:r>
              <a:rPr lang="en-US" err="1">
                <a:solidFill>
                  <a:srgbClr val="C00000"/>
                </a:solidFill>
                <a:latin typeface="+mj-lt"/>
              </a:rPr>
              <a:t>Nội</a:t>
            </a:r>
            <a:r>
              <a:rPr lang="en-US">
                <a:solidFill>
                  <a:srgbClr val="C00000"/>
                </a:solidFill>
                <a:latin typeface="+mj-lt"/>
              </a:rPr>
              <a:t> dung</a:t>
            </a:r>
          </a:p>
        </p:txBody>
      </p:sp>
      <p:sp>
        <p:nvSpPr>
          <p:cNvPr id="5" name="Content Placeholder 1">
            <a:extLst>
              <a:ext uri="{FF2B5EF4-FFF2-40B4-BE49-F238E27FC236}">
                <a16:creationId xmlns:a16="http://schemas.microsoft.com/office/drawing/2014/main" id="{427B56F3-BF25-BBBD-A8B7-F6E3B0E1FFA9}"/>
              </a:ext>
            </a:extLst>
          </p:cNvPr>
          <p:cNvSpPr txBox="1">
            <a:spLocks/>
          </p:cNvSpPr>
          <p:nvPr/>
        </p:nvSpPr>
        <p:spPr>
          <a:xfrm>
            <a:off x="4525661" y="1152907"/>
            <a:ext cx="7161514" cy="3543300"/>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71550" lvl="1" indent="-514350">
              <a:lnSpc>
                <a:spcPct val="150000"/>
              </a:lnSpc>
              <a:buFont typeface="Arial" panose="020B0604020202020204" pitchFamily="34" charset="0"/>
              <a:buAutoNum type="arabicPeriod"/>
            </a:pPr>
            <a:r>
              <a:rPr lang="en-US" sz="2800" err="1">
                <a:latin typeface="+mn-lt"/>
              </a:rPr>
              <a:t>Giới</a:t>
            </a:r>
            <a:r>
              <a:rPr lang="en-US" sz="2800">
                <a:latin typeface="+mn-lt"/>
              </a:rPr>
              <a:t> thiệu tổng quan về hệ thống</a:t>
            </a:r>
          </a:p>
          <a:p>
            <a:pPr marL="971550" lvl="1" indent="-514350">
              <a:lnSpc>
                <a:spcPct val="150000"/>
              </a:lnSpc>
              <a:buFont typeface="Arial" panose="020B0604020202020204" pitchFamily="34" charset="0"/>
              <a:buAutoNum type="arabicPeriod"/>
            </a:pPr>
            <a:r>
              <a:rPr lang="en-US" sz="2800">
                <a:latin typeface="+mn-lt"/>
              </a:rPr>
              <a:t>Phân tích và </a:t>
            </a:r>
            <a:r>
              <a:rPr lang="en-US" sz="2800" err="1">
                <a:latin typeface="+mn-lt"/>
              </a:rPr>
              <a:t>thiết</a:t>
            </a:r>
            <a:r>
              <a:rPr lang="en-US" sz="2800">
                <a:latin typeface="+mn-lt"/>
              </a:rPr>
              <a:t> </a:t>
            </a:r>
            <a:r>
              <a:rPr lang="en-US" sz="2800" err="1">
                <a:latin typeface="+mn-lt"/>
              </a:rPr>
              <a:t>kế</a:t>
            </a:r>
            <a:r>
              <a:rPr lang="en-US" sz="2800">
                <a:latin typeface="+mn-lt"/>
              </a:rPr>
              <a:t> </a:t>
            </a:r>
            <a:r>
              <a:rPr lang="en-US" sz="2800" err="1">
                <a:latin typeface="+mn-lt"/>
              </a:rPr>
              <a:t>phần</a:t>
            </a:r>
            <a:r>
              <a:rPr lang="en-US" sz="2800">
                <a:latin typeface="+mn-lt"/>
              </a:rPr>
              <a:t> </a:t>
            </a:r>
            <a:r>
              <a:rPr lang="en-US" sz="2800" err="1">
                <a:latin typeface="+mn-lt"/>
              </a:rPr>
              <a:t>mềm</a:t>
            </a:r>
            <a:endParaRPr lang="en-US" sz="2800">
              <a:latin typeface="+mn-lt"/>
            </a:endParaRPr>
          </a:p>
          <a:p>
            <a:pPr marL="971550" lvl="1" indent="-514350">
              <a:lnSpc>
                <a:spcPct val="150000"/>
              </a:lnSpc>
              <a:buFont typeface="Arial" panose="020B0604020202020204" pitchFamily="34" charset="0"/>
              <a:buAutoNum type="arabicPeriod"/>
            </a:pPr>
            <a:r>
              <a:rPr lang="en-US" sz="2800" err="1">
                <a:latin typeface="+mn-lt"/>
                <a:ea typeface="Lato"/>
                <a:cs typeface="Lato"/>
              </a:rPr>
              <a:t>Tích</a:t>
            </a:r>
            <a:r>
              <a:rPr lang="en-US" sz="2800">
                <a:latin typeface="+mn-lt"/>
                <a:ea typeface="Lato"/>
                <a:cs typeface="Lato"/>
              </a:rPr>
              <a:t> </a:t>
            </a:r>
            <a:r>
              <a:rPr lang="en-US" sz="2800" err="1">
                <a:latin typeface="+mn-lt"/>
                <a:ea typeface="Lato"/>
                <a:cs typeface="Lato"/>
              </a:rPr>
              <a:t>hợp</a:t>
            </a:r>
            <a:r>
              <a:rPr lang="en-US" sz="2800">
                <a:latin typeface="+mn-lt"/>
                <a:ea typeface="Lato"/>
                <a:cs typeface="Lato"/>
              </a:rPr>
              <a:t>, </a:t>
            </a:r>
            <a:r>
              <a:rPr lang="en-US" sz="2800" err="1">
                <a:latin typeface="+mn-lt"/>
                <a:ea typeface="Lato"/>
                <a:cs typeface="Lato"/>
              </a:rPr>
              <a:t>kiểm</a:t>
            </a:r>
            <a:r>
              <a:rPr lang="en-US" sz="2800">
                <a:latin typeface="+mn-lt"/>
                <a:ea typeface="Lato"/>
                <a:cs typeface="Lato"/>
              </a:rPr>
              <a:t> </a:t>
            </a:r>
            <a:r>
              <a:rPr lang="en-US" sz="2800" err="1">
                <a:latin typeface="+mn-lt"/>
                <a:ea typeface="Lato"/>
                <a:cs typeface="Lato"/>
              </a:rPr>
              <a:t>thử</a:t>
            </a:r>
            <a:r>
              <a:rPr lang="en-US" sz="2800">
                <a:latin typeface="+mn-lt"/>
                <a:ea typeface="Lato"/>
                <a:cs typeface="Lato"/>
              </a:rPr>
              <a:t> </a:t>
            </a:r>
            <a:r>
              <a:rPr lang="en-US" sz="2800" err="1">
                <a:latin typeface="+mn-lt"/>
                <a:ea typeface="Lato"/>
                <a:cs typeface="Lato"/>
              </a:rPr>
              <a:t>và</a:t>
            </a:r>
            <a:r>
              <a:rPr lang="en-US" sz="2800">
                <a:latin typeface="+mn-lt"/>
                <a:ea typeface="Lato"/>
                <a:cs typeface="Lato"/>
              </a:rPr>
              <a:t> </a:t>
            </a:r>
            <a:r>
              <a:rPr lang="en-US" sz="2800" err="1">
                <a:latin typeface="+mn-lt"/>
                <a:ea typeface="Lato"/>
                <a:cs typeface="Lato"/>
              </a:rPr>
              <a:t>triển</a:t>
            </a:r>
            <a:r>
              <a:rPr lang="en-US" sz="2800">
                <a:latin typeface="+mn-lt"/>
                <a:ea typeface="Lato"/>
                <a:cs typeface="Lato"/>
              </a:rPr>
              <a:t> </a:t>
            </a:r>
            <a:r>
              <a:rPr lang="en-US" sz="2800" err="1">
                <a:latin typeface="+mn-lt"/>
                <a:ea typeface="Lato"/>
                <a:cs typeface="Lato"/>
              </a:rPr>
              <a:t>khai</a:t>
            </a:r>
            <a:r>
              <a:rPr lang="en-US" sz="2800">
                <a:latin typeface="+mn-lt"/>
                <a:ea typeface="Lato"/>
                <a:cs typeface="Lato"/>
              </a:rPr>
              <a:t> </a:t>
            </a:r>
            <a:r>
              <a:rPr lang="en-US" sz="2800" err="1">
                <a:latin typeface="+mn-lt"/>
                <a:ea typeface="Lato"/>
                <a:cs typeface="Lato"/>
              </a:rPr>
              <a:t>hệ</a:t>
            </a:r>
            <a:r>
              <a:rPr lang="en-US" sz="2800">
                <a:latin typeface="+mn-lt"/>
                <a:ea typeface="Lato"/>
                <a:cs typeface="Lato"/>
              </a:rPr>
              <a:t> thống</a:t>
            </a:r>
          </a:p>
          <a:p>
            <a:pPr marL="971550" lvl="1" indent="-514350">
              <a:lnSpc>
                <a:spcPct val="150000"/>
              </a:lnSpc>
              <a:buFont typeface="Arial" panose="020B0604020202020204" pitchFamily="34" charset="0"/>
              <a:buAutoNum type="arabicPeriod"/>
            </a:pPr>
            <a:r>
              <a:rPr lang="en-US" sz="2800">
                <a:latin typeface="+mn-lt"/>
                <a:ea typeface="Lato"/>
                <a:cs typeface="Lato"/>
              </a:rPr>
              <a:t>Kết quả</a:t>
            </a:r>
          </a:p>
        </p:txBody>
      </p:sp>
    </p:spTree>
    <p:extLst>
      <p:ext uri="{BB962C8B-B14F-4D97-AF65-F5344CB8AC3E}">
        <p14:creationId xmlns:p14="http://schemas.microsoft.com/office/powerpoint/2010/main" val="319401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5159954" y="3228975"/>
            <a:ext cx="5397627" cy="451739"/>
          </a:xfrm>
        </p:spPr>
        <p:txBody>
          <a:bodyPr>
            <a:noAutofit/>
          </a:bodyPr>
          <a:lstStyle/>
          <a:p>
            <a:r>
              <a:rPr lang="en-US" sz="4400">
                <a:solidFill>
                  <a:srgbClr val="C00000"/>
                </a:solidFill>
                <a:latin typeface="+mj-lt"/>
              </a:rPr>
              <a:t>Chương I : Giới thiệu tổng quan về hệ thống</a:t>
            </a:r>
          </a:p>
        </p:txBody>
      </p:sp>
      <p:sp>
        <p:nvSpPr>
          <p:cNvPr id="5" name="Content Placeholder 1">
            <a:extLst>
              <a:ext uri="{FF2B5EF4-FFF2-40B4-BE49-F238E27FC236}">
                <a16:creationId xmlns:a16="http://schemas.microsoft.com/office/drawing/2014/main" id="{427B56F3-BF25-BBBD-A8B7-F6E3B0E1FFA9}"/>
              </a:ext>
            </a:extLst>
          </p:cNvPr>
          <p:cNvSpPr txBox="1">
            <a:spLocks/>
          </p:cNvSpPr>
          <p:nvPr/>
        </p:nvSpPr>
        <p:spPr>
          <a:xfrm>
            <a:off x="4839985" y="1457325"/>
            <a:ext cx="7094839" cy="3543300"/>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sz="2800">
              <a:latin typeface="+mn-lt"/>
              <a:ea typeface="Lato"/>
              <a:cs typeface="Lato"/>
            </a:endParaRPr>
          </a:p>
        </p:txBody>
      </p:sp>
    </p:spTree>
    <p:extLst>
      <p:ext uri="{BB962C8B-B14F-4D97-AF65-F5344CB8AC3E}">
        <p14:creationId xmlns:p14="http://schemas.microsoft.com/office/powerpoint/2010/main" val="254937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normAutofit fontScale="90000"/>
          </a:bodyPr>
          <a:lstStyle/>
          <a:p>
            <a:r>
              <a:rPr lang="en-US"/>
              <a:t>1.1 Đặt vấn đề</a:t>
            </a:r>
          </a:p>
        </p:txBody>
      </p:sp>
      <p:pic>
        <p:nvPicPr>
          <p:cNvPr id="15" name="Chỗ dành sẵn cho Nội dung 14" descr="Ảnh có chứa ngoài trời, bầu trời, khói, thiên nhiên&#10;&#10;Mô tả được tạo tự động">
            <a:extLst>
              <a:ext uri="{FF2B5EF4-FFF2-40B4-BE49-F238E27FC236}">
                <a16:creationId xmlns:a16="http://schemas.microsoft.com/office/drawing/2014/main" id="{26C4050A-FBEB-36C2-A887-E76ADA1FA1A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498785" y="2207882"/>
            <a:ext cx="5194430" cy="3481891"/>
          </a:xfrm>
          <a:prstGeom prst="roundRect">
            <a:avLst/>
          </a:prstGeom>
          <a:effectLst/>
        </p:spPr>
      </p:pic>
      <p:sp>
        <p:nvSpPr>
          <p:cNvPr id="5" name="TextBox 4"/>
          <p:cNvSpPr txBox="1"/>
          <p:nvPr/>
        </p:nvSpPr>
        <p:spPr>
          <a:xfrm>
            <a:off x="887857" y="1024197"/>
            <a:ext cx="9969002" cy="931758"/>
          </a:xfrm>
          <a:prstGeom prst="rect">
            <a:avLst/>
          </a:prstGeom>
          <a:noFill/>
        </p:spPr>
        <p:txBody>
          <a:bodyPr wrap="square" rtlCol="0">
            <a:spAutoFit/>
          </a:bodyPr>
          <a:lstStyle/>
          <a:p>
            <a:pPr marL="285750" indent="-285750">
              <a:buFontTx/>
              <a:buChar char="-"/>
            </a:pPr>
            <a:r>
              <a:rPr lang="en-US"/>
              <a:t>Ô nhiễm môi trường là hệ lụy của sự phát triển xã hội hiện đại</a:t>
            </a:r>
          </a:p>
          <a:p>
            <a:pPr marL="285750" indent="-285750">
              <a:buFontTx/>
              <a:buChar char="-"/>
            </a:pPr>
            <a:r>
              <a:rPr lang="en-US"/>
              <a:t>Không khí là thành phần trong tự nhiên chịu ảnh hưởng nặng nề nhất từ các hoạt động sống của con người </a:t>
            </a:r>
          </a:p>
        </p:txBody>
      </p:sp>
    </p:spTree>
    <p:extLst>
      <p:ext uri="{BB962C8B-B14F-4D97-AF65-F5344CB8AC3E}">
        <p14:creationId xmlns:p14="http://schemas.microsoft.com/office/powerpoint/2010/main" val="29236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normAutofit fontScale="90000"/>
          </a:bodyPr>
          <a:lstStyle/>
          <a:p>
            <a:r>
              <a:rPr lang="en-US"/>
              <a:t>1.2 </a:t>
            </a:r>
            <a:r>
              <a:rPr lang="en-US" err="1"/>
              <a:t>Chỉ</a:t>
            </a:r>
            <a:r>
              <a:rPr lang="en-US"/>
              <a:t> </a:t>
            </a:r>
            <a:r>
              <a:rPr lang="en-US" err="1"/>
              <a:t>số</a:t>
            </a:r>
            <a:r>
              <a:rPr lang="en-US"/>
              <a:t> </a:t>
            </a:r>
            <a:r>
              <a:rPr lang="en-US" err="1"/>
              <a:t>chất</a:t>
            </a:r>
            <a:r>
              <a:rPr lang="en-US"/>
              <a:t> </a:t>
            </a:r>
            <a:r>
              <a:rPr lang="en-US" err="1"/>
              <a:t>lượng</a:t>
            </a:r>
            <a:r>
              <a:rPr lang="en-US"/>
              <a:t> </a:t>
            </a:r>
            <a:r>
              <a:rPr lang="en-US" err="1"/>
              <a:t>không</a:t>
            </a:r>
            <a:r>
              <a:rPr lang="en-US"/>
              <a:t> </a:t>
            </a:r>
            <a:r>
              <a:rPr lang="en-US" err="1"/>
              <a:t>khí</a:t>
            </a:r>
            <a:r>
              <a:rPr lang="en-US"/>
              <a:t> AQI</a:t>
            </a:r>
          </a:p>
        </p:txBody>
      </p:sp>
      <p:sp>
        <p:nvSpPr>
          <p:cNvPr id="5" name="Text Placeholder 2">
            <a:extLst>
              <a:ext uri="{FF2B5EF4-FFF2-40B4-BE49-F238E27FC236}">
                <a16:creationId xmlns:a16="http://schemas.microsoft.com/office/drawing/2014/main" id="{ABA3DB59-29BA-EC06-F420-3A071A5DA3B8}"/>
              </a:ext>
            </a:extLst>
          </p:cNvPr>
          <p:cNvSpPr txBox="1">
            <a:spLocks/>
          </p:cNvSpPr>
          <p:nvPr/>
        </p:nvSpPr>
        <p:spPr>
          <a:xfrm>
            <a:off x="5949205" y="4763344"/>
            <a:ext cx="6065654"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latin typeface="+mn-lt"/>
                <a:ea typeface="Calibri" panose="020F0502020204030204" pitchFamily="34" charset="0"/>
                <a:cs typeface="Angsana New" panose="02020603050405020304" pitchFamily="18" charset="-34"/>
              </a:rPr>
              <a:t>Chỉ số AQI và các mức độ cảnh báo ở Việt Nam</a:t>
            </a:r>
            <a:endParaRPr lang="en-US" sz="1400" b="1">
              <a:latin typeface="+mn-lt"/>
            </a:endParaRPr>
          </a:p>
        </p:txBody>
      </p:sp>
      <p:pic>
        <p:nvPicPr>
          <p:cNvPr id="13" name="Hình ảnh 12">
            <a:extLst>
              <a:ext uri="{FF2B5EF4-FFF2-40B4-BE49-F238E27FC236}">
                <a16:creationId xmlns:a16="http://schemas.microsoft.com/office/drawing/2014/main" id="{974547C1-D9DF-50A5-C92E-AA799F4B8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495" y="1425676"/>
            <a:ext cx="6195069" cy="3248962"/>
          </a:xfrm>
          <a:prstGeom prst="roundRect">
            <a:avLst/>
          </a:prstGeom>
        </p:spPr>
      </p:pic>
      <p:graphicFrame>
        <p:nvGraphicFramePr>
          <p:cNvPr id="4" name="Diagram 3">
            <a:extLst>
              <a:ext uri="{FF2B5EF4-FFF2-40B4-BE49-F238E27FC236}">
                <a16:creationId xmlns:a16="http://schemas.microsoft.com/office/drawing/2014/main" id="{B970D653-6431-1ACB-CC60-F9E8D3B10EB9}"/>
              </a:ext>
            </a:extLst>
          </p:cNvPr>
          <p:cNvGraphicFramePr/>
          <p:nvPr>
            <p:extLst>
              <p:ext uri="{D42A27DB-BD31-4B8C-83A1-F6EECF244321}">
                <p14:modId xmlns:p14="http://schemas.microsoft.com/office/powerpoint/2010/main" val="2653019582"/>
              </p:ext>
            </p:extLst>
          </p:nvPr>
        </p:nvGraphicFramePr>
        <p:xfrm>
          <a:off x="595268" y="2123324"/>
          <a:ext cx="4433260" cy="2611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Hộp Văn bản 5">
            <a:extLst>
              <a:ext uri="{FF2B5EF4-FFF2-40B4-BE49-F238E27FC236}">
                <a16:creationId xmlns:a16="http://schemas.microsoft.com/office/drawing/2014/main" id="{5D2730F0-0B87-3506-DF32-30211BBD66DD}"/>
              </a:ext>
            </a:extLst>
          </p:cNvPr>
          <p:cNvSpPr txBox="1"/>
          <p:nvPr/>
        </p:nvSpPr>
        <p:spPr>
          <a:xfrm>
            <a:off x="401216" y="1425676"/>
            <a:ext cx="4641644" cy="369332"/>
          </a:xfrm>
          <a:prstGeom prst="rect">
            <a:avLst/>
          </a:prstGeom>
          <a:noFill/>
        </p:spPr>
        <p:txBody>
          <a:bodyPr wrap="square" rtlCol="0">
            <a:spAutoFit/>
          </a:bodyPr>
          <a:lstStyle/>
          <a:p>
            <a:r>
              <a:rPr lang="en-US"/>
              <a:t>Các nguyên nhân chính gây ô nhiễm không khí</a:t>
            </a:r>
          </a:p>
        </p:txBody>
      </p:sp>
    </p:spTree>
    <p:extLst>
      <p:ext uri="{BB962C8B-B14F-4D97-AF65-F5344CB8AC3E}">
        <p14:creationId xmlns:p14="http://schemas.microsoft.com/office/powerpoint/2010/main" val="1398573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171450" y="82063"/>
            <a:ext cx="10251376" cy="436098"/>
          </a:xfrm>
          <a:prstGeom prst="rect">
            <a:avLst/>
          </a:prstGeom>
        </p:spPr>
        <p:txBody>
          <a:bodyPr>
            <a:normAutofit fontScale="90000"/>
          </a:bodyPr>
          <a:lstStyle/>
          <a:p>
            <a:r>
              <a:rPr lang="en-US"/>
              <a:t>1.3 </a:t>
            </a:r>
            <a:r>
              <a:rPr lang="en-US" err="1"/>
              <a:t>Kiến</a:t>
            </a:r>
            <a:r>
              <a:rPr lang="en-US"/>
              <a:t> </a:t>
            </a:r>
            <a:r>
              <a:rPr lang="en-US" err="1"/>
              <a:t>trúc</a:t>
            </a:r>
            <a:r>
              <a:rPr lang="en-US"/>
              <a:t> </a:t>
            </a:r>
            <a:r>
              <a:rPr lang="en-US" err="1"/>
              <a:t>hệ</a:t>
            </a:r>
            <a:r>
              <a:rPr lang="en-US"/>
              <a:t> </a:t>
            </a:r>
            <a:r>
              <a:rPr lang="en-US" err="1"/>
              <a:t>thống</a:t>
            </a:r>
            <a:r>
              <a:rPr lang="en-US"/>
              <a:t> IOT </a:t>
            </a:r>
            <a:r>
              <a:rPr lang="en-US" err="1"/>
              <a:t>quan</a:t>
            </a:r>
            <a:r>
              <a:rPr lang="en-US"/>
              <a:t> </a:t>
            </a:r>
            <a:r>
              <a:rPr lang="en-US" err="1"/>
              <a:t>trắc</a:t>
            </a:r>
            <a:r>
              <a:rPr lang="en-US"/>
              <a:t> </a:t>
            </a:r>
            <a:r>
              <a:rPr lang="en-US" err="1"/>
              <a:t>không</a:t>
            </a:r>
            <a:r>
              <a:rPr lang="en-US"/>
              <a:t> </a:t>
            </a:r>
            <a:r>
              <a:rPr lang="en-US" err="1"/>
              <a:t>khí</a:t>
            </a:r>
            <a:endParaRPr lang="en-US"/>
          </a:p>
        </p:txBody>
      </p:sp>
      <p:pic>
        <p:nvPicPr>
          <p:cNvPr id="6" name="Hình ảnh 60">
            <a:extLst>
              <a:ext uri="{FF2B5EF4-FFF2-40B4-BE49-F238E27FC236}">
                <a16:creationId xmlns:a16="http://schemas.microsoft.com/office/drawing/2014/main" id="{4BEE3929-0E01-6524-2B6C-57AD8033CA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8680" y="1466851"/>
            <a:ext cx="7629597" cy="3515728"/>
          </a:xfrm>
          <a:prstGeom prst="rect">
            <a:avLst/>
          </a:prstGeom>
        </p:spPr>
      </p:pic>
      <p:sp>
        <p:nvSpPr>
          <p:cNvPr id="8" name="Hộp Văn bản 7">
            <a:extLst>
              <a:ext uri="{FF2B5EF4-FFF2-40B4-BE49-F238E27FC236}">
                <a16:creationId xmlns:a16="http://schemas.microsoft.com/office/drawing/2014/main" id="{122CFE34-9EC2-4A61-E474-45F030751B5B}"/>
              </a:ext>
            </a:extLst>
          </p:cNvPr>
          <p:cNvSpPr txBox="1"/>
          <p:nvPr/>
        </p:nvSpPr>
        <p:spPr>
          <a:xfrm>
            <a:off x="2394465" y="5083372"/>
            <a:ext cx="7629597" cy="307777"/>
          </a:xfrm>
          <a:prstGeom prst="rect">
            <a:avLst/>
          </a:prstGeom>
          <a:noFill/>
        </p:spPr>
        <p:txBody>
          <a:bodyPr wrap="square">
            <a:spAutoFit/>
          </a:bodyPr>
          <a:lstStyle/>
          <a:p>
            <a:pPr algn="ctr"/>
            <a:r>
              <a:rPr lang="en-US" sz="1400" b="1">
                <a:ea typeface="Calibri" panose="020F0502020204030204" pitchFamily="34" charset="0"/>
                <a:cs typeface="Angsana New" panose="02020603050405020304" pitchFamily="18" charset="-34"/>
              </a:rPr>
              <a:t>Kiến trúc hệ thống Iot quan trắc không khí</a:t>
            </a:r>
            <a:endParaRPr lang="en-US" sz="1400" b="1"/>
          </a:p>
        </p:txBody>
      </p:sp>
    </p:spTree>
    <p:extLst>
      <p:ext uri="{BB962C8B-B14F-4D97-AF65-F5344CB8AC3E}">
        <p14:creationId xmlns:p14="http://schemas.microsoft.com/office/powerpoint/2010/main" val="305854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4730570" y="241852"/>
            <a:ext cx="7196836" cy="451739"/>
          </a:xfrm>
        </p:spPr>
        <p:txBody>
          <a:bodyPr>
            <a:noAutofit/>
          </a:bodyPr>
          <a:lstStyle/>
          <a:p>
            <a:r>
              <a:rPr lang="en-US" err="1">
                <a:solidFill>
                  <a:srgbClr val="C00000"/>
                </a:solidFill>
                <a:latin typeface="+mj-lt"/>
              </a:rPr>
              <a:t>Mục</a:t>
            </a:r>
            <a:r>
              <a:rPr lang="en-US">
                <a:solidFill>
                  <a:srgbClr val="C00000"/>
                </a:solidFill>
                <a:latin typeface="+mj-lt"/>
              </a:rPr>
              <a:t> </a:t>
            </a:r>
            <a:r>
              <a:rPr lang="en-US" err="1">
                <a:solidFill>
                  <a:srgbClr val="C00000"/>
                </a:solidFill>
                <a:latin typeface="+mj-lt"/>
              </a:rPr>
              <a:t>tiêu</a:t>
            </a:r>
            <a:endParaRPr lang="en-US">
              <a:solidFill>
                <a:srgbClr val="C00000"/>
              </a:solidFill>
              <a:latin typeface="+mj-lt"/>
            </a:endParaRP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vert="horz" lIns="91440" tIns="45720" rIns="91440" bIns="45720" rtlCol="0" anchor="t">
            <a:normAutofit/>
          </a:bodyPr>
          <a:lstStyle/>
          <a:p>
            <a:r>
              <a:rPr lang="en-US" sz="1800" dirty="0">
                <a:latin typeface="+mn-lt"/>
                <a:ea typeface="Lato"/>
                <a:cs typeface="Lato"/>
              </a:rPr>
              <a:t>X</a:t>
            </a:r>
            <a:r>
              <a:rPr lang="vi-VN" sz="1800" dirty="0">
                <a:latin typeface="Calibri"/>
                <a:ea typeface="Lato"/>
                <a:cs typeface="Lato"/>
              </a:rPr>
              <a:t>ây </a:t>
            </a:r>
            <a:r>
              <a:rPr lang="vi-VN" sz="1800" dirty="0" err="1">
                <a:latin typeface="Calibri"/>
                <a:ea typeface="Lato"/>
                <a:cs typeface="Lato"/>
              </a:rPr>
              <a:t>dựng</a:t>
            </a:r>
            <a:r>
              <a:rPr lang="vi-VN" sz="1800" dirty="0">
                <a:latin typeface="Calibri"/>
                <a:ea typeface="Lato"/>
                <a:cs typeface="Lato"/>
              </a:rPr>
              <a:t> </a:t>
            </a:r>
            <a:r>
              <a:rPr lang="vi-VN" sz="1800" dirty="0" err="1">
                <a:latin typeface="Calibri"/>
                <a:ea typeface="Lato"/>
                <a:cs typeface="Lato"/>
              </a:rPr>
              <a:t>một</a:t>
            </a:r>
            <a:r>
              <a:rPr lang="vi-VN" sz="1800" dirty="0">
                <a:latin typeface="Calibri"/>
                <a:ea typeface="Lato"/>
                <a:cs typeface="Lato"/>
              </a:rPr>
              <a:t> </a:t>
            </a:r>
            <a:r>
              <a:rPr lang="vi-VN" sz="1800" dirty="0" err="1">
                <a:latin typeface="Calibri"/>
                <a:ea typeface="Lato"/>
                <a:cs typeface="Lato"/>
              </a:rPr>
              <a:t>hệ</a:t>
            </a:r>
            <a:r>
              <a:rPr lang="vi-VN" sz="1800" dirty="0">
                <a:latin typeface="Calibri"/>
                <a:ea typeface="Lato"/>
                <a:cs typeface="Lato"/>
              </a:rPr>
              <a:t> </a:t>
            </a:r>
            <a:r>
              <a:rPr lang="vi-VN" sz="1800" dirty="0" err="1">
                <a:latin typeface="Calibri"/>
                <a:ea typeface="Lato"/>
                <a:cs typeface="Lato"/>
              </a:rPr>
              <a:t>thống</a:t>
            </a:r>
            <a:r>
              <a:rPr lang="vi-VN" sz="1800" dirty="0">
                <a:latin typeface="Calibri"/>
                <a:ea typeface="Lato"/>
                <a:cs typeface="Lato"/>
              </a:rPr>
              <a:t> </a:t>
            </a:r>
            <a:r>
              <a:rPr lang="vi-VN" sz="1800" dirty="0" err="1">
                <a:latin typeface="Calibri"/>
                <a:ea typeface="Lato"/>
                <a:cs typeface="Lato"/>
              </a:rPr>
              <a:t>phần</a:t>
            </a:r>
            <a:r>
              <a:rPr lang="vi-VN" sz="1800" dirty="0">
                <a:latin typeface="Calibri"/>
                <a:ea typeface="Lato"/>
                <a:cs typeface="Lato"/>
              </a:rPr>
              <a:t> </a:t>
            </a:r>
            <a:r>
              <a:rPr lang="vi-VN" sz="1800" dirty="0" err="1">
                <a:latin typeface="Calibri"/>
                <a:ea typeface="Lato"/>
                <a:cs typeface="Lato"/>
              </a:rPr>
              <a:t>mềm</a:t>
            </a:r>
            <a:r>
              <a:rPr lang="vi-VN" sz="1800" dirty="0">
                <a:latin typeface="Calibri"/>
                <a:ea typeface="Lato"/>
                <a:cs typeface="Lato"/>
              </a:rPr>
              <a:t> </a:t>
            </a:r>
            <a:r>
              <a:rPr lang="vi-VN" sz="1800" dirty="0" err="1">
                <a:latin typeface="Calibri"/>
                <a:ea typeface="Lato"/>
                <a:cs typeface="Lato"/>
              </a:rPr>
              <a:t>quản</a:t>
            </a:r>
            <a:r>
              <a:rPr lang="vi-VN" sz="1800" dirty="0">
                <a:latin typeface="Calibri"/>
                <a:ea typeface="Lato"/>
                <a:cs typeface="Lato"/>
              </a:rPr>
              <a:t> </a:t>
            </a:r>
            <a:r>
              <a:rPr lang="vi-VN" sz="1800" dirty="0" err="1">
                <a:latin typeface="Calibri"/>
                <a:ea typeface="Lato"/>
                <a:cs typeface="Lato"/>
              </a:rPr>
              <a:t>lý</a:t>
            </a:r>
            <a:r>
              <a:rPr lang="vi-VN" sz="1800" dirty="0">
                <a:latin typeface="Calibri"/>
                <a:ea typeface="Lato"/>
                <a:cs typeface="Lato"/>
              </a:rPr>
              <a:t> </a:t>
            </a:r>
            <a:r>
              <a:rPr lang="en-US" sz="1800" dirty="0" err="1">
                <a:latin typeface="+mn-lt"/>
                <a:ea typeface="Lato"/>
                <a:cs typeface="Lato"/>
              </a:rPr>
              <a:t>cho</a:t>
            </a:r>
            <a:r>
              <a:rPr lang="en-US" sz="1800" dirty="0">
                <a:latin typeface="+mn-lt"/>
                <a:ea typeface="Lato"/>
                <a:cs typeface="Lato"/>
              </a:rPr>
              <a:t> </a:t>
            </a:r>
            <a:r>
              <a:rPr lang="vi-VN" sz="1800" dirty="0" err="1">
                <a:latin typeface="Calibri"/>
                <a:ea typeface="Lato"/>
                <a:cs typeface="Lato"/>
              </a:rPr>
              <a:t>hệ</a:t>
            </a:r>
            <a:r>
              <a:rPr lang="vi-VN" sz="1800" dirty="0">
                <a:latin typeface="Calibri"/>
                <a:ea typeface="Lato"/>
                <a:cs typeface="Lato"/>
              </a:rPr>
              <a:t> </a:t>
            </a:r>
            <a:r>
              <a:rPr lang="vi-VN" sz="1800" dirty="0" err="1">
                <a:latin typeface="Calibri"/>
                <a:ea typeface="Lato"/>
                <a:cs typeface="Lato"/>
              </a:rPr>
              <a:t>thống</a:t>
            </a:r>
            <a:r>
              <a:rPr lang="vi-VN" sz="1800" dirty="0">
                <a:latin typeface="Calibri"/>
                <a:ea typeface="Lato"/>
                <a:cs typeface="Lato"/>
              </a:rPr>
              <a:t> </a:t>
            </a:r>
            <a:r>
              <a:rPr lang="en-US" sz="1800" dirty="0">
                <a:latin typeface="+mn-lt"/>
                <a:ea typeface="Lato"/>
                <a:cs typeface="Lato"/>
              </a:rPr>
              <a:t>IoT </a:t>
            </a:r>
            <a:r>
              <a:rPr lang="en-US" sz="1800" dirty="0" err="1">
                <a:latin typeface="+mn-lt"/>
                <a:ea typeface="Lato"/>
                <a:cs typeface="Lato"/>
              </a:rPr>
              <a:t>quan</a:t>
            </a:r>
            <a:r>
              <a:rPr lang="en-US" sz="1800" dirty="0">
                <a:latin typeface="+mn-lt"/>
                <a:ea typeface="Lato"/>
                <a:cs typeface="Lato"/>
              </a:rPr>
              <a:t> </a:t>
            </a:r>
            <a:r>
              <a:rPr lang="en-US" sz="1800" dirty="0" err="1">
                <a:latin typeface="+mn-lt"/>
                <a:ea typeface="Lato"/>
                <a:cs typeface="Lato"/>
              </a:rPr>
              <a:t>trắc</a:t>
            </a:r>
            <a:r>
              <a:rPr lang="en-US" sz="1800" dirty="0">
                <a:latin typeface="+mn-lt"/>
                <a:ea typeface="Lato"/>
                <a:cs typeface="Lato"/>
              </a:rPr>
              <a:t> </a:t>
            </a:r>
            <a:r>
              <a:rPr lang="en-US" sz="1800" dirty="0" err="1">
                <a:latin typeface="+mn-lt"/>
                <a:ea typeface="Lato"/>
                <a:cs typeface="Lato"/>
              </a:rPr>
              <a:t>không</a:t>
            </a:r>
            <a:r>
              <a:rPr lang="en-US" sz="1800" dirty="0">
                <a:latin typeface="+mn-lt"/>
                <a:ea typeface="Lato"/>
                <a:cs typeface="Lato"/>
              </a:rPr>
              <a:t> </a:t>
            </a:r>
            <a:r>
              <a:rPr lang="en-US" sz="1800" dirty="0" err="1">
                <a:latin typeface="+mn-lt"/>
                <a:ea typeface="Lato"/>
                <a:cs typeface="Lato"/>
              </a:rPr>
              <a:t>khí</a:t>
            </a:r>
            <a:r>
              <a:rPr lang="en-US" sz="1800" dirty="0">
                <a:latin typeface="+mn-lt"/>
                <a:ea typeface="Lato"/>
                <a:cs typeface="Lato"/>
              </a:rPr>
              <a:t> </a:t>
            </a:r>
            <a:endParaRPr lang="en-US" sz="1800" dirty="0">
              <a:latin typeface="+mn-lt"/>
            </a:endParaRPr>
          </a:p>
          <a:p>
            <a:r>
              <a:rPr lang="en-US" sz="1800" dirty="0" err="1">
                <a:latin typeface="+mn-lt"/>
                <a:ea typeface="Lato"/>
                <a:cs typeface="Lato"/>
              </a:rPr>
              <a:t>Phát</a:t>
            </a:r>
            <a:r>
              <a:rPr lang="en-US" sz="1800" dirty="0">
                <a:latin typeface="+mn-lt"/>
                <a:ea typeface="Lato"/>
                <a:cs typeface="Lato"/>
              </a:rPr>
              <a:t> </a:t>
            </a:r>
            <a:r>
              <a:rPr lang="en-US" sz="1800" dirty="0" err="1">
                <a:latin typeface="+mn-lt"/>
                <a:ea typeface="Lato"/>
                <a:cs typeface="Lato"/>
              </a:rPr>
              <a:t>triển</a:t>
            </a:r>
            <a:r>
              <a:rPr lang="en-US" sz="1800" dirty="0">
                <a:latin typeface="+mn-lt"/>
                <a:ea typeface="Lato"/>
                <a:cs typeface="Lato"/>
              </a:rPr>
              <a:t> </a:t>
            </a:r>
            <a:r>
              <a:rPr lang="en-US" sz="1800" dirty="0" err="1">
                <a:latin typeface="+mn-lt"/>
                <a:ea typeface="Lato"/>
                <a:cs typeface="Lato"/>
              </a:rPr>
              <a:t>nền</a:t>
            </a:r>
            <a:r>
              <a:rPr lang="en-US" sz="1800" dirty="0">
                <a:latin typeface="+mn-lt"/>
                <a:ea typeface="Lato"/>
                <a:cs typeface="Lato"/>
              </a:rPr>
              <a:t> </a:t>
            </a:r>
            <a:r>
              <a:rPr lang="en-US" sz="1800" dirty="0" err="1">
                <a:latin typeface="+mn-lt"/>
                <a:ea typeface="Lato"/>
                <a:cs typeface="Lato"/>
              </a:rPr>
              <a:t>tảng</a:t>
            </a:r>
            <a:r>
              <a:rPr lang="en-US" sz="1800" dirty="0">
                <a:latin typeface="+mn-lt"/>
                <a:ea typeface="Lato"/>
                <a:cs typeface="Lato"/>
              </a:rPr>
              <a:t> </a:t>
            </a:r>
            <a:r>
              <a:rPr lang="en-US" sz="1800" dirty="0" err="1">
                <a:latin typeface="+mn-lt"/>
                <a:ea typeface="Lato"/>
                <a:cs typeface="Lato"/>
              </a:rPr>
              <a:t>cho</a:t>
            </a:r>
            <a:r>
              <a:rPr lang="en-US" sz="1800" dirty="0">
                <a:latin typeface="+mn-lt"/>
                <a:ea typeface="Lato"/>
                <a:cs typeface="Lato"/>
              </a:rPr>
              <a:t> </a:t>
            </a:r>
            <a:r>
              <a:rPr lang="en-US" sz="1800" dirty="0" err="1">
                <a:latin typeface="+mn-lt"/>
                <a:ea typeface="Lato"/>
                <a:cs typeface="Lato"/>
              </a:rPr>
              <a:t>phép</a:t>
            </a:r>
            <a:r>
              <a:rPr lang="en-US" sz="1800" dirty="0">
                <a:latin typeface="+mn-lt"/>
                <a:ea typeface="Lato"/>
                <a:cs typeface="Lato"/>
              </a:rPr>
              <a:t> </a:t>
            </a:r>
            <a:r>
              <a:rPr lang="en-US" sz="1800" dirty="0" err="1">
                <a:latin typeface="+mn-lt"/>
                <a:ea typeface="Lato"/>
                <a:cs typeface="Lato"/>
              </a:rPr>
              <a:t>các</a:t>
            </a:r>
            <a:r>
              <a:rPr lang="en-US" sz="1800" dirty="0">
                <a:latin typeface="+mn-lt"/>
                <a:ea typeface="Lato"/>
                <a:cs typeface="Lato"/>
              </a:rPr>
              <a:t> </a:t>
            </a:r>
            <a:r>
              <a:rPr lang="en-US" sz="1800" dirty="0" err="1">
                <a:latin typeface="+mn-lt"/>
                <a:ea typeface="Lato"/>
                <a:cs typeface="Lato"/>
              </a:rPr>
              <a:t>cá</a:t>
            </a:r>
            <a:r>
              <a:rPr lang="en-US" sz="1800" dirty="0">
                <a:latin typeface="+mn-lt"/>
                <a:ea typeface="Lato"/>
                <a:cs typeface="Lato"/>
              </a:rPr>
              <a:t> </a:t>
            </a:r>
            <a:r>
              <a:rPr lang="en-US" sz="1800" dirty="0" err="1">
                <a:latin typeface="+mn-lt"/>
                <a:ea typeface="Lato"/>
                <a:cs typeface="Lato"/>
              </a:rPr>
              <a:t>nhân</a:t>
            </a:r>
            <a:r>
              <a:rPr lang="en-US" sz="1800" dirty="0">
                <a:latin typeface="+mn-lt"/>
                <a:ea typeface="Lato"/>
                <a:cs typeface="Lato"/>
              </a:rPr>
              <a:t>, </a:t>
            </a:r>
            <a:r>
              <a:rPr lang="en-US" sz="1800" dirty="0" err="1">
                <a:latin typeface="+mn-lt"/>
                <a:ea typeface="Lato"/>
                <a:cs typeface="Lato"/>
              </a:rPr>
              <a:t>tổ</a:t>
            </a:r>
            <a:r>
              <a:rPr lang="en-US" sz="1800" dirty="0">
                <a:latin typeface="+mn-lt"/>
                <a:ea typeface="Lato"/>
                <a:cs typeface="Lato"/>
              </a:rPr>
              <a:t> </a:t>
            </a:r>
            <a:r>
              <a:rPr lang="en-US" sz="1800" dirty="0" err="1">
                <a:latin typeface="+mn-lt"/>
                <a:ea typeface="Lato"/>
                <a:cs typeface="Lato"/>
              </a:rPr>
              <a:t>chức</a:t>
            </a:r>
            <a:r>
              <a:rPr lang="en-US" sz="1800" dirty="0">
                <a:latin typeface="+mn-lt"/>
                <a:ea typeface="Lato"/>
                <a:cs typeface="Lato"/>
              </a:rPr>
              <a:t> </a:t>
            </a:r>
            <a:r>
              <a:rPr lang="en-US" sz="1800" dirty="0" err="1">
                <a:latin typeface="+mn-lt"/>
                <a:ea typeface="Lato"/>
                <a:cs typeface="Lato"/>
              </a:rPr>
              <a:t>có</a:t>
            </a:r>
            <a:r>
              <a:rPr lang="en-US" sz="1800" dirty="0">
                <a:latin typeface="+mn-lt"/>
                <a:ea typeface="Lato"/>
                <a:cs typeface="Lato"/>
              </a:rPr>
              <a:t> </a:t>
            </a:r>
            <a:r>
              <a:rPr lang="en-US" sz="1800" dirty="0" err="1">
                <a:latin typeface="+mn-lt"/>
                <a:ea typeface="Lato"/>
                <a:cs typeface="Lato"/>
              </a:rPr>
              <a:t>thể</a:t>
            </a:r>
            <a:r>
              <a:rPr lang="en-US" sz="1800" dirty="0">
                <a:latin typeface="+mn-lt"/>
                <a:ea typeface="Lato"/>
                <a:cs typeface="Lato"/>
              </a:rPr>
              <a:t> </a:t>
            </a:r>
            <a:r>
              <a:rPr lang="en-US" sz="1800" dirty="0" err="1">
                <a:latin typeface="+mn-lt"/>
                <a:ea typeface="Lato"/>
                <a:cs typeface="Lato"/>
              </a:rPr>
              <a:t>tự</a:t>
            </a:r>
            <a:r>
              <a:rPr lang="en-US" sz="1800" dirty="0">
                <a:latin typeface="+mn-lt"/>
                <a:ea typeface="Lato"/>
                <a:cs typeface="Lato"/>
              </a:rPr>
              <a:t> </a:t>
            </a:r>
            <a:r>
              <a:rPr lang="en-US" sz="1800" dirty="0" err="1">
                <a:latin typeface="+mn-lt"/>
                <a:ea typeface="Lato"/>
                <a:cs typeface="Lato"/>
              </a:rPr>
              <a:t>tích</a:t>
            </a:r>
            <a:r>
              <a:rPr lang="en-US" sz="1800" dirty="0">
                <a:latin typeface="+mn-lt"/>
                <a:ea typeface="Lato"/>
                <a:cs typeface="Lato"/>
              </a:rPr>
              <a:t> </a:t>
            </a:r>
            <a:r>
              <a:rPr lang="en-US" sz="1800" dirty="0" err="1">
                <a:latin typeface="+mn-lt"/>
                <a:ea typeface="Lato"/>
                <a:cs typeface="Lato"/>
              </a:rPr>
              <a:t>hợp</a:t>
            </a:r>
            <a:r>
              <a:rPr lang="en-US" sz="1800" dirty="0">
                <a:latin typeface="+mn-lt"/>
                <a:ea typeface="Lato"/>
                <a:cs typeface="Lato"/>
              </a:rPr>
              <a:t>, </a:t>
            </a:r>
            <a:r>
              <a:rPr lang="en-US" sz="1800" dirty="0" err="1">
                <a:latin typeface="+mn-lt"/>
                <a:ea typeface="Lato"/>
                <a:cs typeface="Lato"/>
              </a:rPr>
              <a:t>quản</a:t>
            </a:r>
            <a:r>
              <a:rPr lang="en-US" sz="1800" dirty="0">
                <a:latin typeface="+mn-lt"/>
                <a:ea typeface="Lato"/>
                <a:cs typeface="Lato"/>
              </a:rPr>
              <a:t> </a:t>
            </a:r>
            <a:r>
              <a:rPr lang="en-US" sz="1800" dirty="0" err="1">
                <a:latin typeface="+mn-lt"/>
                <a:ea typeface="Lato"/>
                <a:cs typeface="Lato"/>
              </a:rPr>
              <a:t>lý</a:t>
            </a:r>
            <a:r>
              <a:rPr lang="en-US" sz="1800" dirty="0">
                <a:latin typeface="+mn-lt"/>
                <a:ea typeface="Lato"/>
                <a:cs typeface="Lato"/>
              </a:rPr>
              <a:t> </a:t>
            </a:r>
            <a:r>
              <a:rPr lang="en-US" sz="1800" dirty="0" err="1">
                <a:latin typeface="+mn-lt"/>
                <a:ea typeface="Lato"/>
                <a:cs typeface="Lato"/>
              </a:rPr>
              <a:t>thiết</a:t>
            </a:r>
            <a:r>
              <a:rPr lang="en-US" sz="1800" dirty="0">
                <a:latin typeface="+mn-lt"/>
                <a:ea typeface="Lato"/>
                <a:cs typeface="Lato"/>
              </a:rPr>
              <a:t> </a:t>
            </a:r>
            <a:r>
              <a:rPr lang="en-US" sz="1800" dirty="0" err="1">
                <a:latin typeface="+mn-lt"/>
                <a:ea typeface="Lato"/>
                <a:cs typeface="Lato"/>
              </a:rPr>
              <a:t>bị</a:t>
            </a:r>
            <a:r>
              <a:rPr lang="en-US" sz="1800" dirty="0">
                <a:latin typeface="+mn-lt"/>
                <a:ea typeface="Lato"/>
                <a:cs typeface="Lato"/>
              </a:rPr>
              <a:t> </a:t>
            </a:r>
            <a:r>
              <a:rPr lang="en-US" sz="1800" dirty="0" err="1">
                <a:latin typeface="+mn-lt"/>
                <a:ea typeface="Lato"/>
                <a:cs typeface="Lato"/>
              </a:rPr>
              <a:t>quan</a:t>
            </a:r>
            <a:r>
              <a:rPr lang="en-US" sz="1800" dirty="0">
                <a:latin typeface="+mn-lt"/>
                <a:ea typeface="Lato"/>
                <a:cs typeface="Lato"/>
              </a:rPr>
              <a:t> </a:t>
            </a:r>
            <a:r>
              <a:rPr lang="en-US" sz="1800" dirty="0" err="1">
                <a:latin typeface="+mn-lt"/>
                <a:ea typeface="Lato"/>
                <a:cs typeface="Lato"/>
              </a:rPr>
              <a:t>trắc</a:t>
            </a:r>
            <a:r>
              <a:rPr lang="en-US" sz="1800" dirty="0">
                <a:latin typeface="+mn-lt"/>
                <a:ea typeface="Lato"/>
                <a:cs typeface="Lato"/>
              </a:rPr>
              <a:t> </a:t>
            </a:r>
            <a:r>
              <a:rPr lang="en-US" sz="1800" dirty="0" err="1">
                <a:latin typeface="+mn-lt"/>
                <a:ea typeface="Lato"/>
                <a:cs typeface="Lato"/>
              </a:rPr>
              <a:t>của</a:t>
            </a:r>
            <a:r>
              <a:rPr lang="en-US" sz="1800" dirty="0">
                <a:latin typeface="+mn-lt"/>
                <a:ea typeface="Lato"/>
                <a:cs typeface="Lato"/>
              </a:rPr>
              <a:t> </a:t>
            </a:r>
            <a:r>
              <a:rPr lang="en-US" sz="1800" dirty="0" err="1">
                <a:latin typeface="+mn-lt"/>
                <a:ea typeface="Lato"/>
                <a:cs typeface="Lato"/>
              </a:rPr>
              <a:t>mình</a:t>
            </a:r>
            <a:r>
              <a:rPr lang="en-US" sz="1800" dirty="0">
                <a:latin typeface="+mn-lt"/>
                <a:ea typeface="Lato"/>
                <a:cs typeface="Lato"/>
              </a:rPr>
              <a:t> </a:t>
            </a:r>
            <a:r>
              <a:rPr lang="en-US" sz="1800" dirty="0" err="1">
                <a:latin typeface="+mn-lt"/>
                <a:ea typeface="Lato"/>
                <a:cs typeface="Lato"/>
              </a:rPr>
              <a:t>để</a:t>
            </a:r>
            <a:r>
              <a:rPr lang="en-US" sz="1800" dirty="0">
                <a:latin typeface="+mn-lt"/>
                <a:ea typeface="Lato"/>
                <a:cs typeface="Lato"/>
              </a:rPr>
              <a:t> </a:t>
            </a:r>
            <a:r>
              <a:rPr lang="en-US" sz="1800" dirty="0" err="1">
                <a:latin typeface="+mn-lt"/>
                <a:ea typeface="Lato"/>
                <a:cs typeface="Lato"/>
              </a:rPr>
              <a:t>giám</a:t>
            </a:r>
            <a:r>
              <a:rPr lang="en-US" sz="1800" dirty="0">
                <a:latin typeface="+mn-lt"/>
                <a:ea typeface="Lato"/>
                <a:cs typeface="Lato"/>
              </a:rPr>
              <a:t> </a:t>
            </a:r>
            <a:r>
              <a:rPr lang="en-US" sz="1800" dirty="0" err="1">
                <a:latin typeface="+mn-lt"/>
                <a:ea typeface="Lato"/>
                <a:cs typeface="Lato"/>
              </a:rPr>
              <a:t>sát</a:t>
            </a:r>
            <a:r>
              <a:rPr lang="en-US" sz="1800" dirty="0">
                <a:latin typeface="+mn-lt"/>
                <a:ea typeface="Lato"/>
                <a:cs typeface="Lato"/>
              </a:rPr>
              <a:t> </a:t>
            </a:r>
            <a:r>
              <a:rPr lang="en-US" sz="1800" dirty="0" err="1">
                <a:latin typeface="+mn-lt"/>
                <a:ea typeface="Lato"/>
                <a:cs typeface="Lato"/>
              </a:rPr>
              <a:t>các</a:t>
            </a:r>
            <a:r>
              <a:rPr lang="en-US" sz="1800" dirty="0">
                <a:latin typeface="+mn-lt"/>
                <a:ea typeface="Lato"/>
                <a:cs typeface="Lato"/>
              </a:rPr>
              <a:t> </a:t>
            </a:r>
            <a:r>
              <a:rPr lang="en-US" sz="1800" dirty="0" err="1">
                <a:latin typeface="+mn-lt"/>
                <a:ea typeface="Lato"/>
                <a:cs typeface="Lato"/>
              </a:rPr>
              <a:t>địa</a:t>
            </a:r>
            <a:r>
              <a:rPr lang="en-US" sz="1800" dirty="0">
                <a:latin typeface="+mn-lt"/>
                <a:ea typeface="Lato"/>
                <a:cs typeface="Lato"/>
              </a:rPr>
              <a:t> </a:t>
            </a:r>
            <a:r>
              <a:rPr lang="en-US" sz="1800" dirty="0" err="1">
                <a:latin typeface="+mn-lt"/>
                <a:ea typeface="Lato"/>
                <a:cs typeface="Lato"/>
              </a:rPr>
              <a:t>điểm</a:t>
            </a:r>
            <a:r>
              <a:rPr lang="en-US" sz="1800" dirty="0">
                <a:latin typeface="+mn-lt"/>
                <a:ea typeface="Lato"/>
                <a:cs typeface="Lato"/>
              </a:rPr>
              <a:t> </a:t>
            </a:r>
            <a:r>
              <a:rPr lang="en-US" sz="1800" dirty="0" err="1">
                <a:latin typeface="+mn-lt"/>
                <a:ea typeface="Lato"/>
                <a:cs typeface="Lato"/>
              </a:rPr>
              <a:t>đặc</a:t>
            </a:r>
            <a:r>
              <a:rPr lang="en-US" sz="1800" dirty="0">
                <a:latin typeface="+mn-lt"/>
                <a:ea typeface="Lato"/>
                <a:cs typeface="Lato"/>
              </a:rPr>
              <a:t> </a:t>
            </a:r>
            <a:r>
              <a:rPr lang="en-US" sz="1800" dirty="0" err="1">
                <a:latin typeface="+mn-lt"/>
                <a:ea typeface="Lato"/>
                <a:cs typeface="Lato"/>
              </a:rPr>
              <a:t>hữu</a:t>
            </a:r>
            <a:endParaRPr lang="en-US" sz="1800">
              <a:latin typeface="+mn-lt"/>
              <a:ea typeface="Lato"/>
              <a:cs typeface="Lato"/>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10" y="2909359"/>
            <a:ext cx="4898157" cy="2571533"/>
          </a:xfrm>
          <a:prstGeom prst="rect">
            <a:avLst/>
          </a:prstGeom>
        </p:spPr>
      </p:pic>
    </p:spTree>
    <p:extLst>
      <p:ext uri="{BB962C8B-B14F-4D97-AF65-F5344CB8AC3E}">
        <p14:creationId xmlns:p14="http://schemas.microsoft.com/office/powerpoint/2010/main" val="12863110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a:xfrm>
            <a:off x="5159954" y="3228975"/>
            <a:ext cx="5397627" cy="451739"/>
          </a:xfrm>
        </p:spPr>
        <p:txBody>
          <a:bodyPr>
            <a:noAutofit/>
          </a:bodyPr>
          <a:lstStyle/>
          <a:p>
            <a:r>
              <a:rPr lang="en-US" sz="4400">
                <a:solidFill>
                  <a:srgbClr val="C00000"/>
                </a:solidFill>
                <a:latin typeface="+mj-lt"/>
              </a:rPr>
              <a:t>Chương II :Phân tích và thiết kế phần mềm</a:t>
            </a:r>
          </a:p>
        </p:txBody>
      </p:sp>
      <p:sp>
        <p:nvSpPr>
          <p:cNvPr id="5" name="Content Placeholder 1">
            <a:extLst>
              <a:ext uri="{FF2B5EF4-FFF2-40B4-BE49-F238E27FC236}">
                <a16:creationId xmlns:a16="http://schemas.microsoft.com/office/drawing/2014/main" id="{427B56F3-BF25-BBBD-A8B7-F6E3B0E1FFA9}"/>
              </a:ext>
            </a:extLst>
          </p:cNvPr>
          <p:cNvSpPr txBox="1">
            <a:spLocks/>
          </p:cNvSpPr>
          <p:nvPr/>
        </p:nvSpPr>
        <p:spPr>
          <a:xfrm>
            <a:off x="4839985" y="1457325"/>
            <a:ext cx="7094839" cy="3543300"/>
          </a:xfrm>
          <a:prstGeom prst="rect">
            <a:avLst/>
          </a:prstGeom>
        </p:spPr>
        <p:txBody>
          <a:bodyPr lIns="91440" tIns="45720" rIns="91440" bIns="4572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sz="2800">
              <a:latin typeface="+mn-lt"/>
              <a:ea typeface="Lato"/>
              <a:cs typeface="Lato"/>
            </a:endParaRPr>
          </a:p>
        </p:txBody>
      </p:sp>
    </p:spTree>
    <p:extLst>
      <p:ext uri="{BB962C8B-B14F-4D97-AF65-F5344CB8AC3E}">
        <p14:creationId xmlns:p14="http://schemas.microsoft.com/office/powerpoint/2010/main" val="25798697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hủ đề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hủ đề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hủ đề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1402</TotalTime>
  <Words>1543</Words>
  <Application>Microsoft Office PowerPoint</Application>
  <PresentationFormat>Widescreen</PresentationFormat>
  <Paragraphs>278</Paragraphs>
  <Slides>29</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Angsana New</vt:lpstr>
      <vt:lpstr>-apple-system</vt:lpstr>
      <vt:lpstr>Arial</vt:lpstr>
      <vt:lpstr>Arial,Sans-Serif</vt:lpstr>
      <vt:lpstr>Calibri</vt:lpstr>
      <vt:lpstr>Calibri Light</vt:lpstr>
      <vt:lpstr>Lato</vt:lpstr>
      <vt:lpstr>Lato Light</vt:lpstr>
      <vt:lpstr>Segoe UI Historic</vt:lpstr>
      <vt:lpstr>Times New Roman</vt:lpstr>
      <vt:lpstr>UTM Neo Sans Intel</vt:lpstr>
      <vt:lpstr>Office Theme</vt:lpstr>
      <vt:lpstr>PowerPoint Presentation</vt:lpstr>
      <vt:lpstr>PowerPoint Presentation</vt:lpstr>
      <vt:lpstr>Nội dung</vt:lpstr>
      <vt:lpstr>Chương I : Giới thiệu tổng quan về hệ thống</vt:lpstr>
      <vt:lpstr>1.1 Đặt vấn đề</vt:lpstr>
      <vt:lpstr>1.2 Chỉ số chất lượng không khí AQI</vt:lpstr>
      <vt:lpstr>1.3 Kiến trúc hệ thống IOT quan trắc không khí</vt:lpstr>
      <vt:lpstr>Mục tiêu</vt:lpstr>
      <vt:lpstr>Chương II :Phân tích và thiết kế phần mềm</vt:lpstr>
      <vt:lpstr>3. Phân tích, thiết kế phần mềm</vt:lpstr>
      <vt:lpstr>3.1 Xác định yêu cầu phần mềm</vt:lpstr>
      <vt:lpstr>3.2 Thiết kế giải pháp</vt:lpstr>
      <vt:lpstr>3.2 Thiết kế giải pháp</vt:lpstr>
      <vt:lpstr>3.2 Thiết kế giải pháp</vt:lpstr>
      <vt:lpstr>3.3 Mô hình hóa hệ thống</vt:lpstr>
      <vt:lpstr>3.3 Mô hình hóa hệ thống</vt:lpstr>
      <vt:lpstr>3.3 Mô hình hóa hệ thống</vt:lpstr>
      <vt:lpstr>3.3 Mô hình hóa hệ thống</vt:lpstr>
      <vt:lpstr>3.3 Mô hình hóa hệ thống</vt:lpstr>
      <vt:lpstr>3.3 Mô hình hóa hệ thống</vt:lpstr>
      <vt:lpstr>Chương III :Tích hợp, kiểm thử và triển khai hệ thống</vt:lpstr>
      <vt:lpstr>3.1 Tích hợp </vt:lpstr>
      <vt:lpstr>3.1 Tích hợp </vt:lpstr>
      <vt:lpstr>3.2 Kiểm thử </vt:lpstr>
      <vt:lpstr>3.3  Triển khai hệ thống </vt:lpstr>
      <vt:lpstr>Chương IV :Kết quả</vt:lpstr>
      <vt:lpstr>4.1  Kết quả </vt:lpstr>
      <vt:lpstr>4.1  Kết quả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Phung Van Sy 20172796</cp:lastModifiedBy>
  <cp:revision>413</cp:revision>
  <cp:lastPrinted>2022-08-16T09:42:39Z</cp:lastPrinted>
  <dcterms:created xsi:type="dcterms:W3CDTF">2021-05-28T04:32:29Z</dcterms:created>
  <dcterms:modified xsi:type="dcterms:W3CDTF">2022-08-18T02:09:04Z</dcterms:modified>
</cp:coreProperties>
</file>